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263" r:id="rId12"/>
    <p:sldId id="334" r:id="rId13"/>
    <p:sldId id="299" r:id="rId14"/>
    <p:sldId id="302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46A35810-7B14-F45F-BB19-F3960A3B8350}" v="1322" dt="2023-10-15T08:25:49.722"/>
    <p1510:client id="{5A0AAAB8-49A6-F942-A54D-C6F3E5FF3A63}" v="89" dt="2021-07-13T17:54:45.232"/>
    <p1510:client id="{617FE555-EBD2-451F-933D-2FD3212C31E4}" v="525" dt="2023-10-22T02:19:39.226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clId="Web-{46A35810-7B14-F45F-BB19-F3960A3B8350}"/>
    <pc:docChg chg="modSld">
      <pc:chgData name="" userId="" providerId="" clId="Web-{46A35810-7B14-F45F-BB19-F3960A3B8350}" dt="2023-10-15T07:53:13.603" v="11" actId="20577"/>
      <pc:docMkLst>
        <pc:docMk/>
      </pc:docMkLst>
      <pc:sldChg chg="modSp">
        <pc:chgData name="" userId="" providerId="" clId="Web-{46A35810-7B14-F45F-BB19-F3960A3B8350}" dt="2023-10-15T07:53:13.603" v="11" actId="20577"/>
        <pc:sldMkLst>
          <pc:docMk/>
          <pc:sldMk cId="1277611629" sldId="327"/>
        </pc:sldMkLst>
        <pc:spChg chg="mod">
          <ac:chgData name="" userId="" providerId="" clId="Web-{46A35810-7B14-F45F-BB19-F3960A3B8350}" dt="2023-10-15T07:53:13.603" v="1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Emmanuel Amador Maldonado" userId="S::eamadorm1501@alumno.ipn.mx::ad73d13a-973c-43d3-9b33-8b70244f22a9" providerId="AD" clId="Web-{46A35810-7B14-F45F-BB19-F3960A3B8350}"/>
    <pc:docChg chg="addSld modSld">
      <pc:chgData name="Emmanuel Amador Maldonado" userId="S::eamadorm1501@alumno.ipn.mx::ad73d13a-973c-43d3-9b33-8b70244f22a9" providerId="AD" clId="Web-{46A35810-7B14-F45F-BB19-F3960A3B8350}" dt="2023-10-15T08:25:49.722" v="1273" actId="14100"/>
      <pc:docMkLst>
        <pc:docMk/>
      </pc:docMkLst>
      <pc:sldChg chg="modSp">
        <pc:chgData name="Emmanuel Amador Maldonado" userId="S::eamadorm1501@alumno.ipn.mx::ad73d13a-973c-43d3-9b33-8b70244f22a9" providerId="AD" clId="Web-{46A35810-7B14-F45F-BB19-F3960A3B8350}" dt="2023-10-15T08:15:06.444" v="973" actId="20577"/>
        <pc:sldMkLst>
          <pc:docMk/>
          <pc:sldMk cId="1553432724" sldId="262"/>
        </pc:sldMkLst>
        <pc:spChg chg="mod">
          <ac:chgData name="Emmanuel Amador Maldonado" userId="S::eamadorm1501@alumno.ipn.mx::ad73d13a-973c-43d3-9b33-8b70244f22a9" providerId="AD" clId="Web-{46A35810-7B14-F45F-BB19-F3960A3B8350}" dt="2023-10-15T08:15:06.444" v="973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addSp modSp">
        <pc:chgData name="Emmanuel Amador Maldonado" userId="S::eamadorm1501@alumno.ipn.mx::ad73d13a-973c-43d3-9b33-8b70244f22a9" providerId="AD" clId="Web-{46A35810-7B14-F45F-BB19-F3960A3B8350}" dt="2023-10-15T08:25:49.722" v="1273" actId="14100"/>
        <pc:sldMkLst>
          <pc:docMk/>
          <pc:sldMk cId="3288665831" sldId="263"/>
        </pc:sldMkLst>
        <pc:spChg chg="add mod">
          <ac:chgData name="Emmanuel Amador Maldonado" userId="S::eamadorm1501@alumno.ipn.mx::ad73d13a-973c-43d3-9b33-8b70244f22a9" providerId="AD" clId="Web-{46A35810-7B14-F45F-BB19-F3960A3B8350}" dt="2023-10-15T08:25:49.722" v="1273" actId="14100"/>
          <ac:spMkLst>
            <pc:docMk/>
            <pc:sldMk cId="3288665831" sldId="263"/>
            <ac:spMk id="2" creationId="{C8C5DA1F-9DD1-751D-585E-6E5148E61E50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49.722" v="1272" actId="14100"/>
          <ac:spMkLst>
            <pc:docMk/>
            <pc:sldMk cId="3288665831" sldId="263"/>
            <ac:spMk id="3" creationId="{01EE04A0-FB90-6E04-4143-085BC84D43EE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65"/>
          <ac:spMkLst>
            <pc:docMk/>
            <pc:sldMk cId="3288665831" sldId="263"/>
            <ac:spMk id="4" creationId="{239C8624-CBA7-60EA-C61C-EE941F6C0410}"/>
          </ac:spMkLst>
        </pc:spChg>
        <pc:spChg chg="mod">
          <ac:chgData name="Emmanuel Amador Maldonado" userId="S::eamadorm1501@alumno.ipn.mx::ad73d13a-973c-43d3-9b33-8b70244f22a9" providerId="AD" clId="Web-{46A35810-7B14-F45F-BB19-F3960A3B8350}" dt="2023-10-15T08:25:01.111" v="1132" actId="20577"/>
          <ac:spMkLst>
            <pc:docMk/>
            <pc:sldMk cId="3288665831" sldId="263"/>
            <ac:spMk id="5" creationId="{1B07C49E-AFFC-EC46-8930-E4D428F5F943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64"/>
          <ac:spMkLst>
            <pc:docMk/>
            <pc:sldMk cId="3288665831" sldId="263"/>
            <ac:spMk id="7" creationId="{31263725-C2A8-9AC2-2DF3-742872F03534}"/>
          </ac:spMkLst>
        </pc:spChg>
        <pc:spChg chg="add">
          <ac:chgData name="Emmanuel Amador Maldonado" userId="S::eamadorm1501@alumno.ipn.mx::ad73d13a-973c-43d3-9b33-8b70244f22a9" providerId="AD" clId="Web-{46A35810-7B14-F45F-BB19-F3960A3B8350}" dt="2023-10-15T08:25:03.220" v="1133"/>
          <ac:spMkLst>
            <pc:docMk/>
            <pc:sldMk cId="3288665831" sldId="263"/>
            <ac:spMk id="8" creationId="{B8FE0813-375B-EAF5-6EC1-EF1B77AEEE0C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63"/>
          <ac:spMkLst>
            <pc:docMk/>
            <pc:sldMk cId="3288665831" sldId="263"/>
            <ac:spMk id="9" creationId="{AA2E01BC-F61C-67B8-C904-78458F238FEA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62"/>
          <ac:spMkLst>
            <pc:docMk/>
            <pc:sldMk cId="3288665831" sldId="263"/>
            <ac:spMk id="10" creationId="{E5946D03-3783-7355-E904-451A79DED5D6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61"/>
          <ac:spMkLst>
            <pc:docMk/>
            <pc:sldMk cId="3288665831" sldId="263"/>
            <ac:spMk id="11" creationId="{FF3500EE-2974-926D-F328-5331352625B1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60"/>
          <ac:spMkLst>
            <pc:docMk/>
            <pc:sldMk cId="3288665831" sldId="263"/>
            <ac:spMk id="13" creationId="{1FC04C7F-5E67-5AAE-C19F-9555C42AD083}"/>
          </ac:spMkLst>
        </pc:spChg>
        <pc:spChg chg="add">
          <ac:chgData name="Emmanuel Amador Maldonado" userId="S::eamadorm1501@alumno.ipn.mx::ad73d13a-973c-43d3-9b33-8b70244f22a9" providerId="AD" clId="Web-{46A35810-7B14-F45F-BB19-F3960A3B8350}" dt="2023-10-15T08:25:03.220" v="1133"/>
          <ac:spMkLst>
            <pc:docMk/>
            <pc:sldMk cId="3288665831" sldId="263"/>
            <ac:spMk id="14" creationId="{D14F362E-0C58-D5AB-BD80-FBC0E368B934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59"/>
          <ac:spMkLst>
            <pc:docMk/>
            <pc:sldMk cId="3288665831" sldId="263"/>
            <ac:spMk id="15" creationId="{B0BF4BBA-78C0-E04D-74C0-136089BB8963}"/>
          </ac:spMkLst>
        </pc:spChg>
        <pc:spChg chg="add">
          <ac:chgData name="Emmanuel Amador Maldonado" userId="S::eamadorm1501@alumno.ipn.mx::ad73d13a-973c-43d3-9b33-8b70244f22a9" providerId="AD" clId="Web-{46A35810-7B14-F45F-BB19-F3960A3B8350}" dt="2023-10-15T08:25:03.220" v="1133"/>
          <ac:spMkLst>
            <pc:docMk/>
            <pc:sldMk cId="3288665831" sldId="263"/>
            <ac:spMk id="16" creationId="{16522DB9-FC46-C90F-3C26-E53457C5B95C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58"/>
          <ac:spMkLst>
            <pc:docMk/>
            <pc:sldMk cId="3288665831" sldId="263"/>
            <ac:spMk id="17" creationId="{2DEAAABE-0A02-B778-008C-22A995060604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57"/>
          <ac:spMkLst>
            <pc:docMk/>
            <pc:sldMk cId="3288665831" sldId="263"/>
            <ac:spMk id="18" creationId="{B57206CC-22BE-194B-0663-0B457261766D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46.566" v="1271" actId="1076"/>
          <ac:spMkLst>
            <pc:docMk/>
            <pc:sldMk cId="3288665831" sldId="263"/>
            <ac:spMk id="19" creationId="{1414DA12-AB14-152C-F020-AB0E2A22BC35}"/>
          </ac:spMkLst>
        </pc:spChg>
        <pc:spChg chg="add">
          <ac:chgData name="Emmanuel Amador Maldonado" userId="S::eamadorm1501@alumno.ipn.mx::ad73d13a-973c-43d3-9b33-8b70244f22a9" providerId="AD" clId="Web-{46A35810-7B14-F45F-BB19-F3960A3B8350}" dt="2023-10-15T08:25:03.220" v="1133"/>
          <ac:spMkLst>
            <pc:docMk/>
            <pc:sldMk cId="3288665831" sldId="263"/>
            <ac:spMk id="20" creationId="{7628F7AD-9DF1-49E1-1D6F-2EDF4AB581B0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55"/>
          <ac:spMkLst>
            <pc:docMk/>
            <pc:sldMk cId="3288665831" sldId="263"/>
            <ac:spMk id="21" creationId="{810DF129-A804-9303-CC95-09BFF4B25823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42"/>
          <ac:spMkLst>
            <pc:docMk/>
            <pc:sldMk cId="3288665831" sldId="263"/>
            <ac:spMk id="29" creationId="{5206C2A1-B6BD-FC8A-9A3A-1E1166FD2771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41"/>
          <ac:spMkLst>
            <pc:docMk/>
            <pc:sldMk cId="3288665831" sldId="263"/>
            <ac:spMk id="30" creationId="{76D04A29-EA0A-859D-6C6A-07BAE35122A8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44"/>
          <ac:spMkLst>
            <pc:docMk/>
            <pc:sldMk cId="3288665831" sldId="263"/>
            <ac:spMk id="31" creationId="{76D900B6-3F6A-072E-6D3C-9B92203BA54C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43"/>
          <ac:spMkLst>
            <pc:docMk/>
            <pc:sldMk cId="3288665831" sldId="263"/>
            <ac:spMk id="32" creationId="{5ED5BAA6-D03B-48C3-D539-FF4E91BE509E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46"/>
          <ac:spMkLst>
            <pc:docMk/>
            <pc:sldMk cId="3288665831" sldId="263"/>
            <ac:spMk id="33" creationId="{23732584-4A12-0B16-B119-0BF9D3C86A01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45"/>
          <ac:spMkLst>
            <pc:docMk/>
            <pc:sldMk cId="3288665831" sldId="263"/>
            <ac:spMk id="34" creationId="{946FA943-86D8-E91D-3478-3313FD850000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48"/>
          <ac:spMkLst>
            <pc:docMk/>
            <pc:sldMk cId="3288665831" sldId="263"/>
            <ac:spMk id="35" creationId="{4FA9062B-EDA5-EC28-DA69-F51339318CB2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47"/>
          <ac:spMkLst>
            <pc:docMk/>
            <pc:sldMk cId="3288665831" sldId="263"/>
            <ac:spMk id="36" creationId="{F695012C-C6DA-C124-E7C3-9729EF8562FF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50"/>
          <ac:spMkLst>
            <pc:docMk/>
            <pc:sldMk cId="3288665831" sldId="263"/>
            <ac:spMk id="37" creationId="{C9202059-9548-8DF1-AE75-DB4EB00C4C99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49"/>
          <ac:spMkLst>
            <pc:docMk/>
            <pc:sldMk cId="3288665831" sldId="263"/>
            <ac:spMk id="38" creationId="{2EB8C8F4-11E8-76BB-3BCB-D3C0CC886F4F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52"/>
          <ac:spMkLst>
            <pc:docMk/>
            <pc:sldMk cId="3288665831" sldId="263"/>
            <ac:spMk id="39" creationId="{169F4375-17E0-F838-A71C-02194171B6A5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51"/>
          <ac:spMkLst>
            <pc:docMk/>
            <pc:sldMk cId="3288665831" sldId="263"/>
            <ac:spMk id="40" creationId="{13B6CD5C-D920-96A2-7655-6DA1E8E29DEF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54"/>
          <ac:spMkLst>
            <pc:docMk/>
            <pc:sldMk cId="3288665831" sldId="263"/>
            <ac:spMk id="41" creationId="{9FDA405E-0103-D33F-6389-F4B1C8650BDC}"/>
          </ac:spMkLst>
        </pc:spChg>
        <pc:spChg chg="add mod">
          <ac:chgData name="Emmanuel Amador Maldonado" userId="S::eamadorm1501@alumno.ipn.mx::ad73d13a-973c-43d3-9b33-8b70244f22a9" providerId="AD" clId="Web-{46A35810-7B14-F45F-BB19-F3960A3B8350}" dt="2023-10-15T08:25:24.831" v="1253"/>
          <ac:spMkLst>
            <pc:docMk/>
            <pc:sldMk cId="3288665831" sldId="263"/>
            <ac:spMk id="42" creationId="{588F3A4B-A9C7-3DA3-A561-2BE8CA47658D}"/>
          </ac:spMkLst>
        </pc:spChg>
        <pc:grpChg chg="add mod">
          <ac:chgData name="Emmanuel Amador Maldonado" userId="S::eamadorm1501@alumno.ipn.mx::ad73d13a-973c-43d3-9b33-8b70244f22a9" providerId="AD" clId="Web-{46A35810-7B14-F45F-BB19-F3960A3B8350}" dt="2023-10-15T08:25:23.487" v="1227" actId="14100"/>
          <ac:grpSpMkLst>
            <pc:docMk/>
            <pc:sldMk cId="3288665831" sldId="263"/>
            <ac:grpSpMk id="22" creationId="{7578F516-918F-E953-9829-C85C8723FE5E}"/>
          </ac:grpSpMkLst>
        </pc:grpChg>
        <pc:grpChg chg="add mod">
          <ac:chgData name="Emmanuel Amador Maldonado" userId="S::eamadorm1501@alumno.ipn.mx::ad73d13a-973c-43d3-9b33-8b70244f22a9" providerId="AD" clId="Web-{46A35810-7B14-F45F-BB19-F3960A3B8350}" dt="2023-10-15T08:25:23.487" v="1226" actId="14100"/>
          <ac:grpSpMkLst>
            <pc:docMk/>
            <pc:sldMk cId="3288665831" sldId="263"/>
            <ac:grpSpMk id="23" creationId="{3C6AF645-8EE7-6419-ADF0-B75C4C5C255C}"/>
          </ac:grpSpMkLst>
        </pc:grpChg>
        <pc:grpChg chg="add mod">
          <ac:chgData name="Emmanuel Amador Maldonado" userId="S::eamadorm1501@alumno.ipn.mx::ad73d13a-973c-43d3-9b33-8b70244f22a9" providerId="AD" clId="Web-{46A35810-7B14-F45F-BB19-F3960A3B8350}" dt="2023-10-15T08:25:23.487" v="1225" actId="14100"/>
          <ac:grpSpMkLst>
            <pc:docMk/>
            <pc:sldMk cId="3288665831" sldId="263"/>
            <ac:grpSpMk id="24" creationId="{094CB847-565D-B66B-ECBC-FE30D398DD7D}"/>
          </ac:grpSpMkLst>
        </pc:grpChg>
        <pc:grpChg chg="add mod">
          <ac:chgData name="Emmanuel Amador Maldonado" userId="S::eamadorm1501@alumno.ipn.mx::ad73d13a-973c-43d3-9b33-8b70244f22a9" providerId="AD" clId="Web-{46A35810-7B14-F45F-BB19-F3960A3B8350}" dt="2023-10-15T08:25:23.487" v="1224" actId="14100"/>
          <ac:grpSpMkLst>
            <pc:docMk/>
            <pc:sldMk cId="3288665831" sldId="263"/>
            <ac:grpSpMk id="25" creationId="{4DE43F1C-8535-A0AD-CC22-78E86EC584FB}"/>
          </ac:grpSpMkLst>
        </pc:grpChg>
        <pc:grpChg chg="add mod">
          <ac:chgData name="Emmanuel Amador Maldonado" userId="S::eamadorm1501@alumno.ipn.mx::ad73d13a-973c-43d3-9b33-8b70244f22a9" providerId="AD" clId="Web-{46A35810-7B14-F45F-BB19-F3960A3B8350}" dt="2023-10-15T08:25:23.487" v="1223" actId="14100"/>
          <ac:grpSpMkLst>
            <pc:docMk/>
            <pc:sldMk cId="3288665831" sldId="263"/>
            <ac:grpSpMk id="26" creationId="{D8EC0E76-3CE0-B26D-7972-BD761BD3CCAE}"/>
          </ac:grpSpMkLst>
        </pc:grpChg>
        <pc:grpChg chg="add mod">
          <ac:chgData name="Emmanuel Amador Maldonado" userId="S::eamadorm1501@alumno.ipn.mx::ad73d13a-973c-43d3-9b33-8b70244f22a9" providerId="AD" clId="Web-{46A35810-7B14-F45F-BB19-F3960A3B8350}" dt="2023-10-15T08:25:23.487" v="1222" actId="14100"/>
          <ac:grpSpMkLst>
            <pc:docMk/>
            <pc:sldMk cId="3288665831" sldId="263"/>
            <ac:grpSpMk id="27" creationId="{6606CCD4-BF14-DDB7-D646-2106EF438E4D}"/>
          </ac:grpSpMkLst>
        </pc:grpChg>
        <pc:grpChg chg="add mod">
          <ac:chgData name="Emmanuel Amador Maldonado" userId="S::eamadorm1501@alumno.ipn.mx::ad73d13a-973c-43d3-9b33-8b70244f22a9" providerId="AD" clId="Web-{46A35810-7B14-F45F-BB19-F3960A3B8350}" dt="2023-10-15T08:25:23.487" v="1221" actId="14100"/>
          <ac:grpSpMkLst>
            <pc:docMk/>
            <pc:sldMk cId="3288665831" sldId="263"/>
            <ac:grpSpMk id="28" creationId="{E0AB6A4D-F72A-F29C-E1E5-D175336ED5B9}"/>
          </ac:grpSpMkLst>
        </pc:grpChg>
      </pc:sldChg>
      <pc:sldChg chg="modSp">
        <pc:chgData name="Emmanuel Amador Maldonado" userId="S::eamadorm1501@alumno.ipn.mx::ad73d13a-973c-43d3-9b33-8b70244f22a9" providerId="AD" clId="Web-{46A35810-7B14-F45F-BB19-F3960A3B8350}" dt="2023-10-15T07:56:58.423" v="33" actId="20577"/>
        <pc:sldMkLst>
          <pc:docMk/>
          <pc:sldMk cId="1277611629" sldId="327"/>
        </pc:sldMkLst>
        <pc:spChg chg="mod">
          <ac:chgData name="Emmanuel Amador Maldonado" userId="S::eamadorm1501@alumno.ipn.mx::ad73d13a-973c-43d3-9b33-8b70244f22a9" providerId="AD" clId="Web-{46A35810-7B14-F45F-BB19-F3960A3B8350}" dt="2023-10-15T07:56:58.423" v="33" actId="20577"/>
          <ac:spMkLst>
            <pc:docMk/>
            <pc:sldMk cId="1277611629" sldId="327"/>
            <ac:spMk id="6" creationId="{2C36AF9D-A911-994B-90EA-013D4CDA5604}"/>
          </ac:spMkLst>
        </pc:spChg>
      </pc:sldChg>
      <pc:sldChg chg="modSp">
        <pc:chgData name="Emmanuel Amador Maldonado" userId="S::eamadorm1501@alumno.ipn.mx::ad73d13a-973c-43d3-9b33-8b70244f22a9" providerId="AD" clId="Web-{46A35810-7B14-F45F-BB19-F3960A3B8350}" dt="2023-10-15T08:05:00.799" v="459" actId="20577"/>
        <pc:sldMkLst>
          <pc:docMk/>
          <pc:sldMk cId="1980221439" sldId="331"/>
        </pc:sldMkLst>
        <pc:spChg chg="mod">
          <ac:chgData name="Emmanuel Amador Maldonado" userId="S::eamadorm1501@alumno.ipn.mx::ad73d13a-973c-43d3-9b33-8b70244f22a9" providerId="AD" clId="Web-{46A35810-7B14-F45F-BB19-F3960A3B8350}" dt="2023-10-15T08:05:00.799" v="459" actId="20577"/>
          <ac:spMkLst>
            <pc:docMk/>
            <pc:sldMk cId="1980221439" sldId="331"/>
            <ac:spMk id="10" creationId="{79EF1473-3ADD-43F1-A495-57AAB7FD902F}"/>
          </ac:spMkLst>
        </pc:spChg>
      </pc:sldChg>
      <pc:sldChg chg="modSp">
        <pc:chgData name="Emmanuel Amador Maldonado" userId="S::eamadorm1501@alumno.ipn.mx::ad73d13a-973c-43d3-9b33-8b70244f22a9" providerId="AD" clId="Web-{46A35810-7B14-F45F-BB19-F3960A3B8350}" dt="2023-10-15T08:12:06.063" v="837" actId="20577"/>
        <pc:sldMkLst>
          <pc:docMk/>
          <pc:sldMk cId="2560061391" sldId="332"/>
        </pc:sldMkLst>
        <pc:spChg chg="mod">
          <ac:chgData name="Emmanuel Amador Maldonado" userId="S::eamadorm1501@alumno.ipn.mx::ad73d13a-973c-43d3-9b33-8b70244f22a9" providerId="AD" clId="Web-{46A35810-7B14-F45F-BB19-F3960A3B8350}" dt="2023-10-15T08:12:06.063" v="837" actId="20577"/>
          <ac:spMkLst>
            <pc:docMk/>
            <pc:sldMk cId="2560061391" sldId="332"/>
            <ac:spMk id="5" creationId="{8E999A1B-8752-489F-A63B-EA2F60186B52}"/>
          </ac:spMkLst>
        </pc:spChg>
      </pc:sldChg>
      <pc:sldChg chg="modSp add replId">
        <pc:chgData name="Emmanuel Amador Maldonado" userId="S::eamadorm1501@alumno.ipn.mx::ad73d13a-973c-43d3-9b33-8b70244f22a9" providerId="AD" clId="Web-{46A35810-7B14-F45F-BB19-F3960A3B8350}" dt="2023-10-15T08:17:51.622" v="1078" actId="20577"/>
        <pc:sldMkLst>
          <pc:docMk/>
          <pc:sldMk cId="2676411655" sldId="333"/>
        </pc:sldMkLst>
        <pc:spChg chg="mod">
          <ac:chgData name="Emmanuel Amador Maldonado" userId="S::eamadorm1501@alumno.ipn.mx::ad73d13a-973c-43d3-9b33-8b70244f22a9" providerId="AD" clId="Web-{46A35810-7B14-F45F-BB19-F3960A3B8350}" dt="2023-10-15T08:17:51.622" v="1078" actId="20577"/>
          <ac:spMkLst>
            <pc:docMk/>
            <pc:sldMk cId="2676411655" sldId="333"/>
            <ac:spMk id="7" creationId="{0BFEC426-B615-E549-83E5-140FD588BC6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Emmanuel Amador Maldonado" userId="S::eamadorm1501@alumno.ipn.mx::ad73d13a-973c-43d3-9b33-8b70244f22a9" providerId="AD" clId="Web-{617FE555-EBD2-451F-933D-2FD3212C31E4}"/>
    <pc:docChg chg="addSld modSld">
      <pc:chgData name="Emmanuel Amador Maldonado" userId="S::eamadorm1501@alumno.ipn.mx::ad73d13a-973c-43d3-9b33-8b70244f22a9" providerId="AD" clId="Web-{617FE555-EBD2-451F-933D-2FD3212C31E4}" dt="2023-10-22T02:19:36.366" v="398" actId="20577"/>
      <pc:docMkLst>
        <pc:docMk/>
      </pc:docMkLst>
      <pc:sldChg chg="modSp">
        <pc:chgData name="Emmanuel Amador Maldonado" userId="S::eamadorm1501@alumno.ipn.mx::ad73d13a-973c-43d3-9b33-8b70244f22a9" providerId="AD" clId="Web-{617FE555-EBD2-451F-933D-2FD3212C31E4}" dt="2023-10-22T01:12:07.624" v="6" actId="20577"/>
        <pc:sldMkLst>
          <pc:docMk/>
          <pc:sldMk cId="1553432724" sldId="262"/>
        </pc:sldMkLst>
        <pc:spChg chg="mod">
          <ac:chgData name="Emmanuel Amador Maldonado" userId="S::eamadorm1501@alumno.ipn.mx::ad73d13a-973c-43d3-9b33-8b70244f22a9" providerId="AD" clId="Web-{617FE555-EBD2-451F-933D-2FD3212C31E4}" dt="2023-10-22T01:12:07.624" v="6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addSp delSp modSp">
        <pc:chgData name="Emmanuel Amador Maldonado" userId="S::eamadorm1501@alumno.ipn.mx::ad73d13a-973c-43d3-9b33-8b70244f22a9" providerId="AD" clId="Web-{617FE555-EBD2-451F-933D-2FD3212C31E4}" dt="2023-10-22T02:19:36.366" v="398" actId="20577"/>
        <pc:sldMkLst>
          <pc:docMk/>
          <pc:sldMk cId="3288665831" sldId="263"/>
        </pc:sldMkLst>
        <pc:spChg chg="del mod">
          <ac:chgData name="Emmanuel Amador Maldonado" userId="S::eamadorm1501@alumno.ipn.mx::ad73d13a-973c-43d3-9b33-8b70244f22a9" providerId="AD" clId="Web-{617FE555-EBD2-451F-933D-2FD3212C31E4}" dt="2023-10-22T02:19:31.819" v="396"/>
          <ac:spMkLst>
            <pc:docMk/>
            <pc:sldMk cId="3288665831" sldId="263"/>
            <ac:spMk id="2" creationId="{C8C5DA1F-9DD1-751D-585E-6E5148E61E50}"/>
          </ac:spMkLst>
        </pc:spChg>
        <pc:spChg chg="del mod">
          <ac:chgData name="Emmanuel Amador Maldonado" userId="S::eamadorm1501@alumno.ipn.mx::ad73d13a-973c-43d3-9b33-8b70244f22a9" providerId="AD" clId="Web-{617FE555-EBD2-451F-933D-2FD3212C31E4}" dt="2023-10-22T02:19:31.819" v="395"/>
          <ac:spMkLst>
            <pc:docMk/>
            <pc:sldMk cId="3288665831" sldId="263"/>
            <ac:spMk id="3" creationId="{01EE04A0-FB90-6E04-4143-085BC84D43EE}"/>
          </ac:spMkLst>
        </pc:spChg>
        <pc:spChg chg="del mod">
          <ac:chgData name="Emmanuel Amador Maldonado" userId="S::eamadorm1501@alumno.ipn.mx::ad73d13a-973c-43d3-9b33-8b70244f22a9" providerId="AD" clId="Web-{617FE555-EBD2-451F-933D-2FD3212C31E4}" dt="2023-10-22T02:19:31.819" v="394"/>
          <ac:spMkLst>
            <pc:docMk/>
            <pc:sldMk cId="3288665831" sldId="263"/>
            <ac:spMk id="4" creationId="{239C8624-CBA7-60EA-C61C-EE941F6C0410}"/>
          </ac:spMkLst>
        </pc:spChg>
        <pc:spChg chg="del mod">
          <ac:chgData name="Emmanuel Amador Maldonado" userId="S::eamadorm1501@alumno.ipn.mx::ad73d13a-973c-43d3-9b33-8b70244f22a9" providerId="AD" clId="Web-{617FE555-EBD2-451F-933D-2FD3212C31E4}" dt="2023-10-22T01:15:03.426" v="43"/>
          <ac:spMkLst>
            <pc:docMk/>
            <pc:sldMk cId="3288665831" sldId="263"/>
            <ac:spMk id="5" creationId="{1B07C49E-AFFC-EC46-8930-E4D428F5F943}"/>
          </ac:spMkLst>
        </pc:spChg>
        <pc:spChg chg="del mod">
          <ac:chgData name="Emmanuel Amador Maldonado" userId="S::eamadorm1501@alumno.ipn.mx::ad73d13a-973c-43d3-9b33-8b70244f22a9" providerId="AD" clId="Web-{617FE555-EBD2-451F-933D-2FD3212C31E4}" dt="2023-10-22T02:19:31.819" v="393"/>
          <ac:spMkLst>
            <pc:docMk/>
            <pc:sldMk cId="3288665831" sldId="263"/>
            <ac:spMk id="7" creationId="{31263725-C2A8-9AC2-2DF3-742872F03534}"/>
          </ac:spMkLst>
        </pc:spChg>
        <pc:spChg chg="del mod">
          <ac:chgData name="Emmanuel Amador Maldonado" userId="S::eamadorm1501@alumno.ipn.mx::ad73d13a-973c-43d3-9b33-8b70244f22a9" providerId="AD" clId="Web-{617FE555-EBD2-451F-933D-2FD3212C31E4}" dt="2023-10-22T02:19:31.819" v="392"/>
          <ac:spMkLst>
            <pc:docMk/>
            <pc:sldMk cId="3288665831" sldId="263"/>
            <ac:spMk id="8" creationId="{B8FE0813-375B-EAF5-6EC1-EF1B77AEEE0C}"/>
          </ac:spMkLst>
        </pc:spChg>
        <pc:spChg chg="del mod">
          <ac:chgData name="Emmanuel Amador Maldonado" userId="S::eamadorm1501@alumno.ipn.mx::ad73d13a-973c-43d3-9b33-8b70244f22a9" providerId="AD" clId="Web-{617FE555-EBD2-451F-933D-2FD3212C31E4}" dt="2023-10-22T02:07:20.313" v="152"/>
          <ac:spMkLst>
            <pc:docMk/>
            <pc:sldMk cId="3288665831" sldId="263"/>
            <ac:spMk id="9" creationId="{AA2E01BC-F61C-67B8-C904-78458F238FEA}"/>
          </ac:spMkLst>
        </pc:spChg>
        <pc:spChg chg="del">
          <ac:chgData name="Emmanuel Amador Maldonado" userId="S::eamadorm1501@alumno.ipn.mx::ad73d13a-973c-43d3-9b33-8b70244f22a9" providerId="AD" clId="Web-{617FE555-EBD2-451F-933D-2FD3212C31E4}" dt="2023-10-22T02:11:45.306" v="295"/>
          <ac:spMkLst>
            <pc:docMk/>
            <pc:sldMk cId="3288665831" sldId="263"/>
            <ac:spMk id="10" creationId="{E5946D03-3783-7355-E904-451A79DED5D6}"/>
          </ac:spMkLst>
        </pc:spChg>
        <pc:spChg chg="del mod">
          <ac:chgData name="Emmanuel Amador Maldonado" userId="S::eamadorm1501@alumno.ipn.mx::ad73d13a-973c-43d3-9b33-8b70244f22a9" providerId="AD" clId="Web-{617FE555-EBD2-451F-933D-2FD3212C31E4}" dt="2023-10-22T02:11:45.306" v="294"/>
          <ac:spMkLst>
            <pc:docMk/>
            <pc:sldMk cId="3288665831" sldId="263"/>
            <ac:spMk id="11" creationId="{FF3500EE-2974-926D-F328-5331352625B1}"/>
          </ac:spMkLst>
        </pc:spChg>
        <pc:spChg chg="mod">
          <ac:chgData name="Emmanuel Amador Maldonado" userId="S::eamadorm1501@alumno.ipn.mx::ad73d13a-973c-43d3-9b33-8b70244f22a9" providerId="AD" clId="Web-{617FE555-EBD2-451F-933D-2FD3212C31E4}" dt="2023-10-22T02:19:36.366" v="398" actId="20577"/>
          <ac:spMkLst>
            <pc:docMk/>
            <pc:sldMk cId="3288665831" sldId="263"/>
            <ac:spMk id="12" creationId="{D77AC1D2-8B41-4A7A-88CF-41E6B7D8C98D}"/>
          </ac:spMkLst>
        </pc:spChg>
        <pc:spChg chg="del">
          <ac:chgData name="Emmanuel Amador Maldonado" userId="S::eamadorm1501@alumno.ipn.mx::ad73d13a-973c-43d3-9b33-8b70244f22a9" providerId="AD" clId="Web-{617FE555-EBD2-451F-933D-2FD3212C31E4}" dt="2023-10-22T02:11:41.587" v="292"/>
          <ac:spMkLst>
            <pc:docMk/>
            <pc:sldMk cId="3288665831" sldId="263"/>
            <ac:spMk id="13" creationId="{1FC04C7F-5E67-5AAE-C19F-9555C42AD083}"/>
          </ac:spMkLst>
        </pc:spChg>
        <pc:spChg chg="del mod">
          <ac:chgData name="Emmanuel Amador Maldonado" userId="S::eamadorm1501@alumno.ipn.mx::ad73d13a-973c-43d3-9b33-8b70244f22a9" providerId="AD" clId="Web-{617FE555-EBD2-451F-933D-2FD3212C31E4}" dt="2023-10-22T02:11:41.587" v="291"/>
          <ac:spMkLst>
            <pc:docMk/>
            <pc:sldMk cId="3288665831" sldId="263"/>
            <ac:spMk id="14" creationId="{D14F362E-0C58-D5AB-BD80-FBC0E368B934}"/>
          </ac:spMkLst>
        </pc:spChg>
        <pc:spChg chg="del">
          <ac:chgData name="Emmanuel Amador Maldonado" userId="S::eamadorm1501@alumno.ipn.mx::ad73d13a-973c-43d3-9b33-8b70244f22a9" providerId="AD" clId="Web-{617FE555-EBD2-451F-933D-2FD3212C31E4}" dt="2023-10-22T02:11:41.587" v="290"/>
          <ac:spMkLst>
            <pc:docMk/>
            <pc:sldMk cId="3288665831" sldId="263"/>
            <ac:spMk id="15" creationId="{B0BF4BBA-78C0-E04D-74C0-136089BB8963}"/>
          </ac:spMkLst>
        </pc:spChg>
        <pc:spChg chg="del mod">
          <ac:chgData name="Emmanuel Amador Maldonado" userId="S::eamadorm1501@alumno.ipn.mx::ad73d13a-973c-43d3-9b33-8b70244f22a9" providerId="AD" clId="Web-{617FE555-EBD2-451F-933D-2FD3212C31E4}" dt="2023-10-22T02:19:31.819" v="391"/>
          <ac:spMkLst>
            <pc:docMk/>
            <pc:sldMk cId="3288665831" sldId="263"/>
            <ac:spMk id="16" creationId="{16522DB9-FC46-C90F-3C26-E53457C5B95C}"/>
          </ac:spMkLst>
        </pc:spChg>
        <pc:spChg chg="del mod">
          <ac:chgData name="Emmanuel Amador Maldonado" userId="S::eamadorm1501@alumno.ipn.mx::ad73d13a-973c-43d3-9b33-8b70244f22a9" providerId="AD" clId="Web-{617FE555-EBD2-451F-933D-2FD3212C31E4}" dt="2023-10-22T02:19:31.819" v="390"/>
          <ac:spMkLst>
            <pc:docMk/>
            <pc:sldMk cId="3288665831" sldId="263"/>
            <ac:spMk id="17" creationId="{2DEAAABE-0A02-B778-008C-22A995060604}"/>
          </ac:spMkLst>
        </pc:spChg>
        <pc:spChg chg="del mod ord">
          <ac:chgData name="Emmanuel Amador Maldonado" userId="S::eamadorm1501@alumno.ipn.mx::ad73d13a-973c-43d3-9b33-8b70244f22a9" providerId="AD" clId="Web-{617FE555-EBD2-451F-933D-2FD3212C31E4}" dt="2023-10-22T02:19:31.819" v="385"/>
          <ac:spMkLst>
            <pc:docMk/>
            <pc:sldMk cId="3288665831" sldId="263"/>
            <ac:spMk id="18" creationId="{B57206CC-22BE-194B-0663-0B457261766D}"/>
          </ac:spMkLst>
        </pc:spChg>
        <pc:spChg chg="del">
          <ac:chgData name="Emmanuel Amador Maldonado" userId="S::eamadorm1501@alumno.ipn.mx::ad73d13a-973c-43d3-9b33-8b70244f22a9" providerId="AD" clId="Web-{617FE555-EBD2-451F-933D-2FD3212C31E4}" dt="2023-10-22T02:11:52.728" v="297"/>
          <ac:spMkLst>
            <pc:docMk/>
            <pc:sldMk cId="3288665831" sldId="263"/>
            <ac:spMk id="19" creationId="{1414DA12-AB14-152C-F020-AB0E2A22BC35}"/>
          </ac:spMkLst>
        </pc:spChg>
        <pc:spChg chg="del mod">
          <ac:chgData name="Emmanuel Amador Maldonado" userId="S::eamadorm1501@alumno.ipn.mx::ad73d13a-973c-43d3-9b33-8b70244f22a9" providerId="AD" clId="Web-{617FE555-EBD2-451F-933D-2FD3212C31E4}" dt="2023-10-22T02:11:12.586" v="257"/>
          <ac:spMkLst>
            <pc:docMk/>
            <pc:sldMk cId="3288665831" sldId="263"/>
            <ac:spMk id="20" creationId="{7628F7AD-9DF1-49E1-1D6F-2EDF4AB581B0}"/>
          </ac:spMkLst>
        </pc:spChg>
        <pc:spChg chg="mod">
          <ac:chgData name="Emmanuel Amador Maldonado" userId="S::eamadorm1501@alumno.ipn.mx::ad73d13a-973c-43d3-9b33-8b70244f22a9" providerId="AD" clId="Web-{617FE555-EBD2-451F-933D-2FD3212C31E4}" dt="2023-10-22T02:19:17.084" v="381" actId="20577"/>
          <ac:spMkLst>
            <pc:docMk/>
            <pc:sldMk cId="3288665831" sldId="263"/>
            <ac:spMk id="21" creationId="{810DF129-A804-9303-CC95-09BFF4B25823}"/>
          </ac:spMkLst>
        </pc:spChg>
        <pc:spChg chg="mod">
          <ac:chgData name="Emmanuel Amador Maldonado" userId="S::eamadorm1501@alumno.ipn.mx::ad73d13a-973c-43d3-9b33-8b70244f22a9" providerId="AD" clId="Web-{617FE555-EBD2-451F-933D-2FD3212C31E4}" dt="2023-10-22T02:08:06.299" v="158" actId="1076"/>
          <ac:spMkLst>
            <pc:docMk/>
            <pc:sldMk cId="3288665831" sldId="263"/>
            <ac:spMk id="37" creationId="{C9202059-9548-8DF1-AE75-DB4EB00C4C99}"/>
          </ac:spMkLst>
        </pc:spChg>
        <pc:spChg chg="mod">
          <ac:chgData name="Emmanuel Amador Maldonado" userId="S::eamadorm1501@alumno.ipn.mx::ad73d13a-973c-43d3-9b33-8b70244f22a9" providerId="AD" clId="Web-{617FE555-EBD2-451F-933D-2FD3212C31E4}" dt="2023-10-22T02:04:44.699" v="129" actId="1076"/>
          <ac:spMkLst>
            <pc:docMk/>
            <pc:sldMk cId="3288665831" sldId="263"/>
            <ac:spMk id="39" creationId="{169F4375-17E0-F838-A71C-02194171B6A5}"/>
          </ac:spMkLst>
        </pc:spChg>
        <pc:spChg chg="add del mod">
          <ac:chgData name="Emmanuel Amador Maldonado" userId="S::eamadorm1501@alumno.ipn.mx::ad73d13a-973c-43d3-9b33-8b70244f22a9" providerId="AD" clId="Web-{617FE555-EBD2-451F-933D-2FD3212C31E4}" dt="2023-10-22T02:04:48.949" v="131"/>
          <ac:spMkLst>
            <pc:docMk/>
            <pc:sldMk cId="3288665831" sldId="263"/>
            <ac:spMk id="46" creationId="{3B7294AB-2A3B-A811-0FB6-F17AE4581AAE}"/>
          </ac:spMkLst>
        </pc:spChg>
        <pc:spChg chg="add del mod">
          <ac:chgData name="Emmanuel Amador Maldonado" userId="S::eamadorm1501@alumno.ipn.mx::ad73d13a-973c-43d3-9b33-8b70244f22a9" providerId="AD" clId="Web-{617FE555-EBD2-451F-933D-2FD3212C31E4}" dt="2023-10-22T02:05:01.012" v="134"/>
          <ac:spMkLst>
            <pc:docMk/>
            <pc:sldMk cId="3288665831" sldId="263"/>
            <ac:spMk id="48" creationId="{AC2F148B-E8A1-F7B6-24A4-D17A943CB484}"/>
          </ac:spMkLst>
        </pc:spChg>
        <pc:spChg chg="add del mod">
          <ac:chgData name="Emmanuel Amador Maldonado" userId="S::eamadorm1501@alumno.ipn.mx::ad73d13a-973c-43d3-9b33-8b70244f22a9" providerId="AD" clId="Web-{617FE555-EBD2-451F-933D-2FD3212C31E4}" dt="2023-10-22T02:05:12.262" v="137"/>
          <ac:spMkLst>
            <pc:docMk/>
            <pc:sldMk cId="3288665831" sldId="263"/>
            <ac:spMk id="50" creationId="{8816F9C6-8D28-C868-298F-50534AED8F1C}"/>
          </ac:spMkLst>
        </pc:spChg>
        <pc:spChg chg="add del mod">
          <ac:chgData name="Emmanuel Amador Maldonado" userId="S::eamadorm1501@alumno.ipn.mx::ad73d13a-973c-43d3-9b33-8b70244f22a9" providerId="AD" clId="Web-{617FE555-EBD2-451F-933D-2FD3212C31E4}" dt="2023-10-22T02:19:31.819" v="386"/>
          <ac:spMkLst>
            <pc:docMk/>
            <pc:sldMk cId="3288665831" sldId="263"/>
            <ac:spMk id="51" creationId="{6C2423E3-A05F-BDF9-8590-1531A575A777}"/>
          </ac:spMkLst>
        </pc:spChg>
        <pc:spChg chg="add del mod">
          <ac:chgData name="Emmanuel Amador Maldonado" userId="S::eamadorm1501@alumno.ipn.mx::ad73d13a-973c-43d3-9b33-8b70244f22a9" providerId="AD" clId="Web-{617FE555-EBD2-451F-933D-2FD3212C31E4}" dt="2023-10-22T02:19:31.819" v="384"/>
          <ac:spMkLst>
            <pc:docMk/>
            <pc:sldMk cId="3288665831" sldId="263"/>
            <ac:spMk id="52" creationId="{7D64884F-2461-1304-A689-9198E28F3342}"/>
          </ac:spMkLst>
        </pc:spChg>
        <pc:spChg chg="add del">
          <ac:chgData name="Emmanuel Amador Maldonado" userId="S::eamadorm1501@alumno.ipn.mx::ad73d13a-973c-43d3-9b33-8b70244f22a9" providerId="AD" clId="Web-{617FE555-EBD2-451F-933D-2FD3212C31E4}" dt="2023-10-22T02:14:15.763" v="311"/>
          <ac:spMkLst>
            <pc:docMk/>
            <pc:sldMk cId="3288665831" sldId="263"/>
            <ac:spMk id="53" creationId="{34789410-0802-4E6E-4E73-32EBEB9B3414}"/>
          </ac:spMkLst>
        </pc:spChg>
        <pc:spChg chg="add del mod">
          <ac:chgData name="Emmanuel Amador Maldonado" userId="S::eamadorm1501@alumno.ipn.mx::ad73d13a-973c-43d3-9b33-8b70244f22a9" providerId="AD" clId="Web-{617FE555-EBD2-451F-933D-2FD3212C31E4}" dt="2023-10-22T02:19:31.819" v="383"/>
          <ac:spMkLst>
            <pc:docMk/>
            <pc:sldMk cId="3288665831" sldId="263"/>
            <ac:spMk id="55" creationId="{E97B3456-9B8D-1CAC-2653-4CE2825F9F5D}"/>
          </ac:spMkLst>
        </pc:spChg>
        <pc:grpChg chg="add del mod">
          <ac:chgData name="Emmanuel Amador Maldonado" userId="S::eamadorm1501@alumno.ipn.mx::ad73d13a-973c-43d3-9b33-8b70244f22a9" providerId="AD" clId="Web-{617FE555-EBD2-451F-933D-2FD3212C31E4}" dt="2023-10-22T02:19:31.819" v="387"/>
          <ac:grpSpMkLst>
            <pc:docMk/>
            <pc:sldMk cId="3288665831" sldId="263"/>
            <ac:grpSpMk id="5" creationId="{8EE73FFB-F673-1617-AFEA-7EB4BBB395FA}"/>
          </ac:grpSpMkLst>
        </pc:grpChg>
        <pc:grpChg chg="del">
          <ac:chgData name="Emmanuel Amador Maldonado" userId="S::eamadorm1501@alumno.ipn.mx::ad73d13a-973c-43d3-9b33-8b70244f22a9" providerId="AD" clId="Web-{617FE555-EBD2-451F-933D-2FD3212C31E4}" dt="2023-10-22T02:00:25.180" v="56"/>
          <ac:grpSpMkLst>
            <pc:docMk/>
            <pc:sldMk cId="3288665831" sldId="263"/>
            <ac:grpSpMk id="22" creationId="{7578F516-918F-E953-9829-C85C8723FE5E}"/>
          </ac:grpSpMkLst>
        </pc:grpChg>
        <pc:grpChg chg="del mod">
          <ac:chgData name="Emmanuel Amador Maldonado" userId="S::eamadorm1501@alumno.ipn.mx::ad73d13a-973c-43d3-9b33-8b70244f22a9" providerId="AD" clId="Web-{617FE555-EBD2-451F-933D-2FD3212C31E4}" dt="2023-10-22T02:19:31.819" v="389"/>
          <ac:grpSpMkLst>
            <pc:docMk/>
            <pc:sldMk cId="3288665831" sldId="263"/>
            <ac:grpSpMk id="23" creationId="{3C6AF645-8EE7-6419-ADF0-B75C4C5C255C}"/>
          </ac:grpSpMkLst>
        </pc:grpChg>
        <pc:grpChg chg="del mod">
          <ac:chgData name="Emmanuel Amador Maldonado" userId="S::eamadorm1501@alumno.ipn.mx::ad73d13a-973c-43d3-9b33-8b70244f22a9" providerId="AD" clId="Web-{617FE555-EBD2-451F-933D-2FD3212C31E4}" dt="2023-10-22T02:19:31.819" v="388"/>
          <ac:grpSpMkLst>
            <pc:docMk/>
            <pc:sldMk cId="3288665831" sldId="263"/>
            <ac:grpSpMk id="24" creationId="{094CB847-565D-B66B-ECBC-FE30D398DD7D}"/>
          </ac:grpSpMkLst>
        </pc:grpChg>
        <pc:grpChg chg="del">
          <ac:chgData name="Emmanuel Amador Maldonado" userId="S::eamadorm1501@alumno.ipn.mx::ad73d13a-973c-43d3-9b33-8b70244f22a9" providerId="AD" clId="Web-{617FE555-EBD2-451F-933D-2FD3212C31E4}" dt="2023-10-22T02:11:51.275" v="296"/>
          <ac:grpSpMkLst>
            <pc:docMk/>
            <pc:sldMk cId="3288665831" sldId="263"/>
            <ac:grpSpMk id="25" creationId="{4DE43F1C-8535-A0AD-CC22-78E86EC584FB}"/>
          </ac:grpSpMkLst>
        </pc:grpChg>
        <pc:grpChg chg="del">
          <ac:chgData name="Emmanuel Amador Maldonado" userId="S::eamadorm1501@alumno.ipn.mx::ad73d13a-973c-43d3-9b33-8b70244f22a9" providerId="AD" clId="Web-{617FE555-EBD2-451F-933D-2FD3212C31E4}" dt="2023-10-22T02:11:41.587" v="289"/>
          <ac:grpSpMkLst>
            <pc:docMk/>
            <pc:sldMk cId="3288665831" sldId="263"/>
            <ac:grpSpMk id="26" creationId="{D8EC0E76-3CE0-B26D-7972-BD761BD3CCAE}"/>
          </ac:grpSpMkLst>
        </pc:grpChg>
        <pc:grpChg chg="del">
          <ac:chgData name="Emmanuel Amador Maldonado" userId="S::eamadorm1501@alumno.ipn.mx::ad73d13a-973c-43d3-9b33-8b70244f22a9" providerId="AD" clId="Web-{617FE555-EBD2-451F-933D-2FD3212C31E4}" dt="2023-10-22T02:11:41.587" v="288"/>
          <ac:grpSpMkLst>
            <pc:docMk/>
            <pc:sldMk cId="3288665831" sldId="263"/>
            <ac:grpSpMk id="27" creationId="{6606CCD4-BF14-DDB7-D646-2106EF438E4D}"/>
          </ac:grpSpMkLst>
        </pc:grpChg>
        <pc:grpChg chg="del">
          <ac:chgData name="Emmanuel Amador Maldonado" userId="S::eamadorm1501@alumno.ipn.mx::ad73d13a-973c-43d3-9b33-8b70244f22a9" providerId="AD" clId="Web-{617FE555-EBD2-451F-933D-2FD3212C31E4}" dt="2023-10-22T02:11:45.306" v="293"/>
          <ac:grpSpMkLst>
            <pc:docMk/>
            <pc:sldMk cId="3288665831" sldId="263"/>
            <ac:grpSpMk id="28" creationId="{E0AB6A4D-F72A-F29C-E1E5-D175336ED5B9}"/>
          </ac:grpSpMkLst>
        </pc:grpChg>
      </pc:sldChg>
      <pc:sldChg chg="modSp">
        <pc:chgData name="Emmanuel Amador Maldonado" userId="S::eamadorm1501@alumno.ipn.mx::ad73d13a-973c-43d3-9b33-8b70244f22a9" providerId="AD" clId="Web-{617FE555-EBD2-451F-933D-2FD3212C31E4}" dt="2023-10-22T02:00:04.429" v="55" actId="20577"/>
        <pc:sldMkLst>
          <pc:docMk/>
          <pc:sldMk cId="2676411655" sldId="333"/>
        </pc:sldMkLst>
        <pc:spChg chg="mod">
          <ac:chgData name="Emmanuel Amador Maldonado" userId="S::eamadorm1501@alumno.ipn.mx::ad73d13a-973c-43d3-9b33-8b70244f22a9" providerId="AD" clId="Web-{617FE555-EBD2-451F-933D-2FD3212C31E4}" dt="2023-10-22T02:00:04.429" v="55" actId="20577"/>
          <ac:spMkLst>
            <pc:docMk/>
            <pc:sldMk cId="2676411655" sldId="333"/>
            <ac:spMk id="7" creationId="{0BFEC426-B615-E549-83E5-140FD588BC64}"/>
          </ac:spMkLst>
        </pc:spChg>
      </pc:sldChg>
      <pc:sldChg chg="add replId">
        <pc:chgData name="Emmanuel Amador Maldonado" userId="S::eamadorm1501@alumno.ipn.mx::ad73d13a-973c-43d3-9b33-8b70244f22a9" providerId="AD" clId="Web-{617FE555-EBD2-451F-933D-2FD3212C31E4}" dt="2023-10-22T02:19:27.288" v="382"/>
        <pc:sldMkLst>
          <pc:docMk/>
          <pc:sldMk cId="1773392006" sldId="33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29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mmanuelMald/IBM-Professional-Certificate-Data-Science/blob/main/APPLIED%20DATA%20SCIENCE%20CAPSTONE/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mmanuelMald/IBM-Professional-Certificate-Data-Science/blob/main/APPLIED%20DATA%20SCIENCE%20CAPSTONE/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Emmanuel Amador M.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2023-10-15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30148" y="1621047"/>
            <a:ext cx="10358304" cy="470613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methodologies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using Space X's API and data wrangling from Wikipedia webpage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(EDA), using SQL and Python programming languages through data wrangling and data visualization (using static and interactive charts – only Python)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Machine Learning algorithms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data needed was successfully retrieved from the Space X's API and from Wikipedia webpage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EDA, I could find the most relevant attributes of the data that affect or is correlated with the launching success.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Machine Learning algorithms allow me to select the best model that can predict more accurately the launching success.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443102"/>
            <a:ext cx="10520387" cy="47882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Project Background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Space X has developed a rocket technology that can reduce the cost by more than 50 % each rocket launching, and now, a new enterprise called Space Y wants to compete with them. 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It is imperative, based on the data collected by Space X, that we can find the best characteristics that makes a launch to be success</a:t>
            </a:r>
          </a:p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Questions to be answered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Which and how variables can be affecting the landing of the first stage of a rocket?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a machine learning algorithm that can predict with a high accuracy if this first stage will land successfully in order to minimize its costs.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 X API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scrapping on Wikipedia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Filtering data from the type of rocket we will be modelling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Creating new columns that will be using as a target based on the success or not of the landing of the stage 1 of the rocket.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charts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- 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Standarizing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the values of the columns, finding the best hyperparameters of the algorithms and finding the score of the model.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411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1" name="object 19">
            <a:extLst>
              <a:ext uri="{FF2B5EF4-FFF2-40B4-BE49-F238E27FC236}">
                <a16:creationId xmlns:a16="http://schemas.microsoft.com/office/drawing/2014/main" id="{810DF129-A804-9303-CC95-09BFF4B25823}"/>
              </a:ext>
            </a:extLst>
          </p:cNvPr>
          <p:cNvSpPr txBox="1"/>
          <p:nvPr/>
        </p:nvSpPr>
        <p:spPr>
          <a:xfrm>
            <a:off x="340730" y="6229763"/>
            <a:ext cx="4764362" cy="322523"/>
          </a:xfrm>
          <a:prstGeom prst="rect">
            <a:avLst/>
          </a:prstGeom>
        </p:spPr>
        <p:txBody>
          <a:bodyPr vert="horz" wrap="square" lIns="0" tIns="14604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spcBef>
                <a:spcPts val="113"/>
              </a:spcBef>
            </a:pPr>
            <a:r>
              <a:rPr lang="en-US" sz="2000" spc="110" err="1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</a:rPr>
              <a:t>Github</a:t>
            </a:r>
            <a:r>
              <a:rPr lang="en-US" sz="2000" spc="-1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</a:t>
            </a:r>
            <a:r>
              <a:rPr lang="en-US" sz="2000" spc="-85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Repository</a:t>
            </a:r>
            <a:r>
              <a:rPr sz="2000" spc="-85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</a:t>
            </a:r>
            <a:r>
              <a:rPr sz="2000" spc="-1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sz="2000" spc="25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</a:t>
            </a:r>
            <a:r>
              <a:rPr sz="2000" spc="-15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sz="2000" spc="12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Collection</a:t>
            </a:r>
            <a:r>
              <a:rPr sz="2000" spc="-1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sz="2000" spc="-7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</a:t>
            </a:r>
            <a:r>
              <a:rPr sz="2000" spc="-7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</a:rPr>
              <a:t>I</a:t>
            </a:r>
            <a:endParaRPr lang="en-US" sz="2000">
              <a:latin typeface="Microsoft Sans Serif"/>
              <a:ea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>
                <a:solidFill>
                  <a:srgbClr val="0B49CB"/>
                </a:solidFill>
                <a:latin typeface="Abadi"/>
              </a:rPr>
              <a:t>Data Collection – Space X API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C8C5DA1F-9DD1-751D-585E-6E5148E61E50}"/>
              </a:ext>
            </a:extLst>
          </p:cNvPr>
          <p:cNvSpPr/>
          <p:nvPr/>
        </p:nvSpPr>
        <p:spPr>
          <a:xfrm>
            <a:off x="766587" y="2265352"/>
            <a:ext cx="1828728" cy="1119432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24225" y="0"/>
                </a:moveTo>
                <a:lnTo>
                  <a:pt x="544458" y="0"/>
                </a:lnTo>
                <a:lnTo>
                  <a:pt x="469733" y="123"/>
                </a:lnTo>
                <a:lnTo>
                  <a:pt x="404775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7" y="15443"/>
                </a:lnTo>
                <a:lnTo>
                  <a:pt x="180489" y="46621"/>
                </a:lnTo>
                <a:lnTo>
                  <a:pt x="139935" y="72522"/>
                </a:lnTo>
                <a:lnTo>
                  <a:pt x="103724" y="103848"/>
                </a:lnTo>
                <a:lnTo>
                  <a:pt x="72398" y="140059"/>
                </a:lnTo>
                <a:lnTo>
                  <a:pt x="46497" y="180613"/>
                </a:lnTo>
                <a:lnTo>
                  <a:pt x="26563" y="224968"/>
                </a:lnTo>
                <a:lnTo>
                  <a:pt x="7783" y="300728"/>
                </a:lnTo>
                <a:lnTo>
                  <a:pt x="3212" y="348818"/>
                </a:lnTo>
                <a:lnTo>
                  <a:pt x="864" y="404898"/>
                </a:lnTo>
                <a:lnTo>
                  <a:pt x="0" y="469857"/>
                </a:lnTo>
                <a:lnTo>
                  <a:pt x="0" y="2771690"/>
                </a:lnTo>
                <a:lnTo>
                  <a:pt x="864" y="2836649"/>
                </a:lnTo>
                <a:lnTo>
                  <a:pt x="3212" y="2892729"/>
                </a:lnTo>
                <a:lnTo>
                  <a:pt x="7783" y="2940819"/>
                </a:lnTo>
                <a:lnTo>
                  <a:pt x="15320" y="2981807"/>
                </a:lnTo>
                <a:lnTo>
                  <a:pt x="46497" y="3060935"/>
                </a:lnTo>
                <a:lnTo>
                  <a:pt x="72398" y="3101488"/>
                </a:lnTo>
                <a:lnTo>
                  <a:pt x="103724" y="3137699"/>
                </a:lnTo>
                <a:lnTo>
                  <a:pt x="139935" y="3169026"/>
                </a:lnTo>
                <a:lnTo>
                  <a:pt x="180489" y="3194927"/>
                </a:lnTo>
                <a:lnTo>
                  <a:pt x="224844" y="3214861"/>
                </a:lnTo>
                <a:lnTo>
                  <a:pt x="300604" y="3233641"/>
                </a:lnTo>
                <a:lnTo>
                  <a:pt x="348694" y="3238212"/>
                </a:lnTo>
                <a:lnTo>
                  <a:pt x="404775" y="3240560"/>
                </a:lnTo>
                <a:lnTo>
                  <a:pt x="469733" y="3241424"/>
                </a:lnTo>
                <a:lnTo>
                  <a:pt x="544458" y="3241548"/>
                </a:lnTo>
                <a:lnTo>
                  <a:pt x="3124225" y="3241548"/>
                </a:lnTo>
                <a:lnTo>
                  <a:pt x="3198950" y="3241424"/>
                </a:lnTo>
                <a:lnTo>
                  <a:pt x="3263908" y="3240560"/>
                </a:lnTo>
                <a:lnTo>
                  <a:pt x="3319989" y="3238212"/>
                </a:lnTo>
                <a:lnTo>
                  <a:pt x="3368079" y="3233641"/>
                </a:lnTo>
                <a:lnTo>
                  <a:pt x="3409066" y="3226104"/>
                </a:lnTo>
                <a:lnTo>
                  <a:pt x="3488194" y="3194927"/>
                </a:lnTo>
                <a:lnTo>
                  <a:pt x="3528747" y="3169026"/>
                </a:lnTo>
                <a:lnTo>
                  <a:pt x="3564958" y="3137699"/>
                </a:lnTo>
                <a:lnTo>
                  <a:pt x="3596285" y="3101488"/>
                </a:lnTo>
                <a:lnTo>
                  <a:pt x="3622186" y="3060935"/>
                </a:lnTo>
                <a:lnTo>
                  <a:pt x="3642120" y="3016580"/>
                </a:lnTo>
                <a:lnTo>
                  <a:pt x="3660900" y="2940819"/>
                </a:lnTo>
                <a:lnTo>
                  <a:pt x="3665471" y="2892729"/>
                </a:lnTo>
                <a:lnTo>
                  <a:pt x="3667819" y="2836649"/>
                </a:lnTo>
                <a:lnTo>
                  <a:pt x="3668684" y="2771690"/>
                </a:lnTo>
                <a:lnTo>
                  <a:pt x="3668684" y="469857"/>
                </a:lnTo>
                <a:lnTo>
                  <a:pt x="3667819" y="404898"/>
                </a:lnTo>
                <a:lnTo>
                  <a:pt x="3665471" y="348818"/>
                </a:lnTo>
                <a:lnTo>
                  <a:pt x="3660900" y="300728"/>
                </a:lnTo>
                <a:lnTo>
                  <a:pt x="3653363" y="259740"/>
                </a:lnTo>
                <a:lnTo>
                  <a:pt x="3622186" y="180613"/>
                </a:lnTo>
                <a:lnTo>
                  <a:pt x="3596285" y="140059"/>
                </a:lnTo>
                <a:lnTo>
                  <a:pt x="3564958" y="103848"/>
                </a:lnTo>
                <a:lnTo>
                  <a:pt x="3528747" y="72522"/>
                </a:lnTo>
                <a:lnTo>
                  <a:pt x="3488194" y="46621"/>
                </a:lnTo>
                <a:lnTo>
                  <a:pt x="3443839" y="26687"/>
                </a:lnTo>
                <a:lnTo>
                  <a:pt x="3368079" y="7907"/>
                </a:lnTo>
                <a:lnTo>
                  <a:pt x="3319989" y="3335"/>
                </a:lnTo>
                <a:lnTo>
                  <a:pt x="3263908" y="988"/>
                </a:lnTo>
                <a:lnTo>
                  <a:pt x="3198950" y="123"/>
                </a:lnTo>
                <a:lnTo>
                  <a:pt x="312422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01EE04A0-FB90-6E04-4143-085BC84D43EE}"/>
              </a:ext>
            </a:extLst>
          </p:cNvPr>
          <p:cNvSpPr txBox="1"/>
          <p:nvPr/>
        </p:nvSpPr>
        <p:spPr>
          <a:xfrm>
            <a:off x="910120" y="2445154"/>
            <a:ext cx="1555834" cy="609526"/>
          </a:xfrm>
          <a:prstGeom prst="rect">
            <a:avLst/>
          </a:prstGeom>
        </p:spPr>
        <p:txBody>
          <a:bodyPr vert="horz" wrap="square" lIns="0" tIns="1143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lang="en-US" sz="1200" spc="110" dirty="0">
                <a:latin typeface="Microsoft Sans Serif"/>
                <a:cs typeface="Microsoft Sans Serif"/>
              </a:rPr>
              <a:t>Request data from all rockets used by </a:t>
            </a:r>
            <a:r>
              <a:rPr sz="1200" spc="95" dirty="0">
                <a:latin typeface="Microsoft Sans Serif"/>
                <a:cs typeface="Microsoft Sans Serif"/>
              </a:rPr>
              <a:t>SpaceX</a:t>
            </a:r>
            <a:endParaRPr lang="en-US" sz="1200" spc="25" dirty="0">
              <a:latin typeface="Microsoft Sans Serif"/>
              <a:ea typeface="Microsoft Sans Serif"/>
              <a:cs typeface="Microsoft Sans Serif"/>
            </a:endParaRP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239C8624-CBA7-60EA-C61C-EE941F6C0410}"/>
              </a:ext>
            </a:extLst>
          </p:cNvPr>
          <p:cNvSpPr/>
          <p:nvPr/>
        </p:nvSpPr>
        <p:spPr>
          <a:xfrm>
            <a:off x="3429114" y="2226437"/>
            <a:ext cx="1868265" cy="1160713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66800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7" y="911"/>
                </a:lnTo>
                <a:lnTo>
                  <a:pt x="321439" y="3075"/>
                </a:lnTo>
                <a:lnTo>
                  <a:pt x="277108" y="7289"/>
                </a:lnTo>
                <a:lnTo>
                  <a:pt x="239324" y="14236"/>
                </a:lnTo>
                <a:lnTo>
                  <a:pt x="158608" y="47328"/>
                </a:lnTo>
                <a:lnTo>
                  <a:pt x="115137" y="77832"/>
                </a:lnTo>
                <a:lnTo>
                  <a:pt x="77718" y="115251"/>
                </a:lnTo>
                <a:lnTo>
                  <a:pt x="47214" y="158722"/>
                </a:lnTo>
                <a:lnTo>
                  <a:pt x="24487" y="207384"/>
                </a:lnTo>
                <a:lnTo>
                  <a:pt x="7175" y="277222"/>
                </a:lnTo>
                <a:lnTo>
                  <a:pt x="2961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7"/>
                </a:lnTo>
                <a:lnTo>
                  <a:pt x="2961" y="2919994"/>
                </a:lnTo>
                <a:lnTo>
                  <a:pt x="7175" y="2964325"/>
                </a:lnTo>
                <a:lnTo>
                  <a:pt x="14122" y="3002109"/>
                </a:lnTo>
                <a:lnTo>
                  <a:pt x="47214" y="3082825"/>
                </a:lnTo>
                <a:lnTo>
                  <a:pt x="77718" y="3126296"/>
                </a:lnTo>
                <a:lnTo>
                  <a:pt x="115137" y="3163715"/>
                </a:lnTo>
                <a:lnTo>
                  <a:pt x="158608" y="3194220"/>
                </a:lnTo>
                <a:lnTo>
                  <a:pt x="207269" y="3216947"/>
                </a:lnTo>
                <a:lnTo>
                  <a:pt x="277108" y="3234259"/>
                </a:lnTo>
                <a:lnTo>
                  <a:pt x="321439" y="3238473"/>
                </a:lnTo>
                <a:lnTo>
                  <a:pt x="373137" y="3240637"/>
                </a:lnTo>
                <a:lnTo>
                  <a:pt x="433018" y="3241434"/>
                </a:lnTo>
                <a:lnTo>
                  <a:pt x="501902" y="3241548"/>
                </a:lnTo>
                <a:lnTo>
                  <a:pt x="3166800" y="3241548"/>
                </a:lnTo>
                <a:lnTo>
                  <a:pt x="3235684" y="3241434"/>
                </a:lnTo>
                <a:lnTo>
                  <a:pt x="3295566" y="3240637"/>
                </a:lnTo>
                <a:lnTo>
                  <a:pt x="3347263" y="3238473"/>
                </a:lnTo>
                <a:lnTo>
                  <a:pt x="3391594" y="3234259"/>
                </a:lnTo>
                <a:lnTo>
                  <a:pt x="3429378" y="3227311"/>
                </a:lnTo>
                <a:lnTo>
                  <a:pt x="3510094" y="3194220"/>
                </a:lnTo>
                <a:lnTo>
                  <a:pt x="3553565" y="3163715"/>
                </a:lnTo>
                <a:lnTo>
                  <a:pt x="3590984" y="3126296"/>
                </a:lnTo>
                <a:lnTo>
                  <a:pt x="3621488" y="3082825"/>
                </a:lnTo>
                <a:lnTo>
                  <a:pt x="3644215" y="3034164"/>
                </a:lnTo>
                <a:lnTo>
                  <a:pt x="3661528" y="2964325"/>
                </a:lnTo>
                <a:lnTo>
                  <a:pt x="3665742" y="2919994"/>
                </a:lnTo>
                <a:lnTo>
                  <a:pt x="3667906" y="2868297"/>
                </a:lnTo>
                <a:lnTo>
                  <a:pt x="3668703" y="2808415"/>
                </a:lnTo>
                <a:lnTo>
                  <a:pt x="3668703" y="433132"/>
                </a:lnTo>
                <a:lnTo>
                  <a:pt x="3667906" y="373251"/>
                </a:lnTo>
                <a:lnTo>
                  <a:pt x="3665742" y="321554"/>
                </a:lnTo>
                <a:lnTo>
                  <a:pt x="3661528" y="277222"/>
                </a:lnTo>
                <a:lnTo>
                  <a:pt x="3654580" y="239438"/>
                </a:lnTo>
                <a:lnTo>
                  <a:pt x="3621488" y="158722"/>
                </a:lnTo>
                <a:lnTo>
                  <a:pt x="3590984" y="115251"/>
                </a:lnTo>
                <a:lnTo>
                  <a:pt x="3553565" y="77832"/>
                </a:lnTo>
                <a:lnTo>
                  <a:pt x="3510094" y="47328"/>
                </a:lnTo>
                <a:lnTo>
                  <a:pt x="3461433" y="24601"/>
                </a:lnTo>
                <a:lnTo>
                  <a:pt x="3391594" y="7289"/>
                </a:lnTo>
                <a:lnTo>
                  <a:pt x="3347263" y="3075"/>
                </a:lnTo>
                <a:lnTo>
                  <a:pt x="3295566" y="911"/>
                </a:lnTo>
                <a:lnTo>
                  <a:pt x="3235684" y="113"/>
                </a:lnTo>
                <a:lnTo>
                  <a:pt x="3166800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31263725-C2A8-9AC2-2DF3-742872F03534}"/>
              </a:ext>
            </a:extLst>
          </p:cNvPr>
          <p:cNvSpPr txBox="1"/>
          <p:nvPr/>
        </p:nvSpPr>
        <p:spPr>
          <a:xfrm>
            <a:off x="3427115" y="2305744"/>
            <a:ext cx="1691049" cy="1320874"/>
          </a:xfrm>
          <a:prstGeom prst="rect">
            <a:avLst/>
          </a:prstGeom>
        </p:spPr>
        <p:txBody>
          <a:bodyPr vert="horz" wrap="square" lIns="0" tIns="9525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0025" marR="191770" indent="-635" algn="ctr">
              <a:lnSpc>
                <a:spcPct val="111500"/>
              </a:lnSpc>
              <a:spcBef>
                <a:spcPts val="75"/>
              </a:spcBef>
            </a:pPr>
            <a:r>
              <a:rPr sz="1100" spc="150" dirty="0">
                <a:latin typeface="Microsoft Sans Serif"/>
                <a:cs typeface="Microsoft Sans Serif"/>
              </a:rPr>
              <a:t>Decoding </a:t>
            </a:r>
            <a:r>
              <a:rPr sz="1100" spc="160" dirty="0">
                <a:latin typeface="Microsoft Sans Serif"/>
                <a:cs typeface="Microsoft Sans Serif"/>
              </a:rPr>
              <a:t>the</a:t>
            </a:r>
            <a:r>
              <a:rPr lang="en-US" sz="1100" spc="160" dirty="0">
                <a:latin typeface="Microsoft Sans Serif"/>
                <a:cs typeface="Microsoft Sans Serif"/>
              </a:rPr>
              <a:t> </a:t>
            </a:r>
            <a:r>
              <a:rPr sz="1100" spc="165" dirty="0">
                <a:latin typeface="Microsoft Sans Serif"/>
                <a:cs typeface="Microsoft Sans Serif"/>
              </a:rPr>
              <a:t> </a:t>
            </a:r>
            <a:r>
              <a:rPr sz="1100" spc="110" dirty="0">
                <a:latin typeface="Microsoft Sans Serif"/>
                <a:cs typeface="Microsoft Sans Serif"/>
              </a:rPr>
              <a:t>response </a:t>
            </a:r>
            <a:r>
              <a:rPr sz="1100" spc="180" dirty="0">
                <a:latin typeface="Microsoft Sans Serif"/>
                <a:cs typeface="Microsoft Sans Serif"/>
              </a:rPr>
              <a:t>content</a:t>
            </a:r>
            <a:r>
              <a:rPr lang="en-US" sz="1100" spc="180" dirty="0">
                <a:latin typeface="Microsoft Sans Serif"/>
                <a:cs typeface="Microsoft Sans Serif"/>
              </a:rPr>
              <a:t> </a:t>
            </a:r>
            <a:r>
              <a:rPr sz="1100" spc="185" dirty="0">
                <a:latin typeface="Microsoft Sans Serif"/>
                <a:cs typeface="Microsoft Sans Serif"/>
              </a:rPr>
              <a:t> </a:t>
            </a:r>
            <a:r>
              <a:rPr sz="1100" spc="130" dirty="0">
                <a:latin typeface="Microsoft Sans Serif"/>
                <a:cs typeface="Microsoft Sans Serif"/>
              </a:rPr>
              <a:t>using</a:t>
            </a:r>
            <a:r>
              <a:rPr sz="1100" spc="-65" dirty="0">
                <a:latin typeface="Microsoft Sans Serif"/>
                <a:cs typeface="Microsoft Sans Serif"/>
              </a:rPr>
              <a:t> </a:t>
            </a:r>
            <a:r>
              <a:rPr sz="1100" spc="20" dirty="0">
                <a:latin typeface="Courier New"/>
                <a:cs typeface="Courier New"/>
              </a:rPr>
              <a:t>.json()</a:t>
            </a:r>
            <a:r>
              <a:rPr sz="1100" spc="-935" dirty="0">
                <a:latin typeface="Courier New"/>
                <a:cs typeface="Courier New"/>
              </a:rPr>
              <a:t> </a:t>
            </a:r>
            <a:r>
              <a:rPr sz="1100" spc="105" dirty="0">
                <a:latin typeface="Microsoft Sans Serif"/>
                <a:cs typeface="Microsoft Sans Serif"/>
              </a:rPr>
              <a:t>and</a:t>
            </a:r>
            <a:r>
              <a:rPr lang="en-US" sz="1100" spc="105" dirty="0">
                <a:latin typeface="Microsoft Sans Serif"/>
                <a:cs typeface="Microsoft Sans Serif"/>
              </a:rPr>
              <a:t> </a:t>
            </a:r>
            <a:r>
              <a:rPr sz="1100" spc="105" dirty="0">
                <a:latin typeface="Microsoft Sans Serif"/>
                <a:cs typeface="Microsoft Sans Serif"/>
              </a:rPr>
              <a:t> </a:t>
            </a:r>
            <a:r>
              <a:rPr sz="1100" spc="175" dirty="0">
                <a:latin typeface="Microsoft Sans Serif"/>
                <a:cs typeface="Microsoft Sans Serif"/>
              </a:rPr>
              <a:t>turning </a:t>
            </a:r>
            <a:r>
              <a:rPr sz="1100" spc="185" dirty="0">
                <a:latin typeface="Microsoft Sans Serif"/>
                <a:cs typeface="Microsoft Sans Serif"/>
              </a:rPr>
              <a:t>it </a:t>
            </a:r>
            <a:r>
              <a:rPr sz="1100" spc="170" dirty="0">
                <a:latin typeface="Microsoft Sans Serif"/>
                <a:cs typeface="Microsoft Sans Serif"/>
              </a:rPr>
              <a:t>into </a:t>
            </a:r>
            <a:r>
              <a:rPr sz="1100" spc="15" dirty="0">
                <a:latin typeface="Microsoft Sans Serif"/>
                <a:cs typeface="Microsoft Sans Serif"/>
              </a:rPr>
              <a:t>a</a:t>
            </a:r>
            <a:r>
              <a:rPr lang="en-US" sz="1100" spc="15" dirty="0">
                <a:latin typeface="Microsoft Sans Serif"/>
                <a:cs typeface="Microsoft Sans Serif"/>
              </a:rPr>
              <a:t> </a:t>
            </a:r>
            <a:r>
              <a:rPr sz="1100" spc="20" dirty="0">
                <a:latin typeface="Microsoft Sans Serif"/>
                <a:cs typeface="Microsoft Sans Serif"/>
              </a:rPr>
              <a:t> </a:t>
            </a:r>
            <a:r>
              <a:rPr sz="1100" spc="140" dirty="0" err="1">
                <a:latin typeface="Microsoft Sans Serif"/>
                <a:cs typeface="Microsoft Sans Serif"/>
              </a:rPr>
              <a:t>dataframe</a:t>
            </a:r>
            <a:endParaRPr lang="en-US" sz="1100" spc="-80" dirty="0" err="1">
              <a:latin typeface="Microsoft Sans Serif"/>
              <a:ea typeface="Microsoft Sans Serif"/>
              <a:cs typeface="Microsoft Sans Serif"/>
            </a:endParaRP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B8FE0813-375B-EAF5-6EC1-EF1B77AEEE0C}"/>
              </a:ext>
            </a:extLst>
          </p:cNvPr>
          <p:cNvSpPr/>
          <p:nvPr/>
        </p:nvSpPr>
        <p:spPr>
          <a:xfrm>
            <a:off x="6100996" y="2225563"/>
            <a:ext cx="1684954" cy="1113826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66805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9" y="3075"/>
                </a:lnTo>
                <a:lnTo>
                  <a:pt x="277107" y="7289"/>
                </a:lnTo>
                <a:lnTo>
                  <a:pt x="239324" y="14236"/>
                </a:lnTo>
                <a:lnTo>
                  <a:pt x="158609" y="47328"/>
                </a:lnTo>
                <a:lnTo>
                  <a:pt x="115136" y="77832"/>
                </a:lnTo>
                <a:lnTo>
                  <a:pt x="77716" y="115251"/>
                </a:lnTo>
                <a:lnTo>
                  <a:pt x="47210" y="158722"/>
                </a:lnTo>
                <a:lnTo>
                  <a:pt x="24482" y="207384"/>
                </a:lnTo>
                <a:lnTo>
                  <a:pt x="7173" y="277222"/>
                </a:lnTo>
                <a:lnTo>
                  <a:pt x="2960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7"/>
                </a:lnTo>
                <a:lnTo>
                  <a:pt x="2960" y="2919994"/>
                </a:lnTo>
                <a:lnTo>
                  <a:pt x="7173" y="2964325"/>
                </a:lnTo>
                <a:lnTo>
                  <a:pt x="14119" y="3002109"/>
                </a:lnTo>
                <a:lnTo>
                  <a:pt x="47210" y="3082825"/>
                </a:lnTo>
                <a:lnTo>
                  <a:pt x="77716" y="3126296"/>
                </a:lnTo>
                <a:lnTo>
                  <a:pt x="115136" y="3163715"/>
                </a:lnTo>
                <a:lnTo>
                  <a:pt x="158609" y="3194220"/>
                </a:lnTo>
                <a:lnTo>
                  <a:pt x="207272" y="3216947"/>
                </a:lnTo>
                <a:lnTo>
                  <a:pt x="277107" y="3234259"/>
                </a:lnTo>
                <a:lnTo>
                  <a:pt x="321439" y="3238473"/>
                </a:lnTo>
                <a:lnTo>
                  <a:pt x="373136" y="3240637"/>
                </a:lnTo>
                <a:lnTo>
                  <a:pt x="433018" y="3241434"/>
                </a:lnTo>
                <a:lnTo>
                  <a:pt x="501902" y="3241548"/>
                </a:lnTo>
                <a:lnTo>
                  <a:pt x="3166805" y="3241548"/>
                </a:lnTo>
                <a:lnTo>
                  <a:pt x="3235688" y="3241434"/>
                </a:lnTo>
                <a:lnTo>
                  <a:pt x="3295568" y="3240637"/>
                </a:lnTo>
                <a:lnTo>
                  <a:pt x="3347264" y="3238473"/>
                </a:lnTo>
                <a:lnTo>
                  <a:pt x="3391595" y="3234259"/>
                </a:lnTo>
                <a:lnTo>
                  <a:pt x="3429379" y="3227311"/>
                </a:lnTo>
                <a:lnTo>
                  <a:pt x="3510096" y="3194220"/>
                </a:lnTo>
                <a:lnTo>
                  <a:pt x="3553567" y="3163715"/>
                </a:lnTo>
                <a:lnTo>
                  <a:pt x="3590984" y="3126296"/>
                </a:lnTo>
                <a:lnTo>
                  <a:pt x="3621487" y="3082825"/>
                </a:lnTo>
                <a:lnTo>
                  <a:pt x="3644214" y="3034164"/>
                </a:lnTo>
                <a:lnTo>
                  <a:pt x="3661530" y="2964325"/>
                </a:lnTo>
                <a:lnTo>
                  <a:pt x="3665745" y="2919994"/>
                </a:lnTo>
                <a:lnTo>
                  <a:pt x="3667910" y="2868297"/>
                </a:lnTo>
                <a:lnTo>
                  <a:pt x="3668707" y="2808415"/>
                </a:lnTo>
                <a:lnTo>
                  <a:pt x="3668707" y="433132"/>
                </a:lnTo>
                <a:lnTo>
                  <a:pt x="3667910" y="373251"/>
                </a:lnTo>
                <a:lnTo>
                  <a:pt x="3665745" y="321554"/>
                </a:lnTo>
                <a:lnTo>
                  <a:pt x="3661530" y="277222"/>
                </a:lnTo>
                <a:lnTo>
                  <a:pt x="3654581" y="239438"/>
                </a:lnTo>
                <a:lnTo>
                  <a:pt x="3621487" y="158722"/>
                </a:lnTo>
                <a:lnTo>
                  <a:pt x="3590984" y="115251"/>
                </a:lnTo>
                <a:lnTo>
                  <a:pt x="3553567" y="77832"/>
                </a:lnTo>
                <a:lnTo>
                  <a:pt x="3510096" y="47328"/>
                </a:lnTo>
                <a:lnTo>
                  <a:pt x="3461435" y="24601"/>
                </a:lnTo>
                <a:lnTo>
                  <a:pt x="3391595" y="7289"/>
                </a:lnTo>
                <a:lnTo>
                  <a:pt x="3347264" y="3075"/>
                </a:lnTo>
                <a:lnTo>
                  <a:pt x="3295568" y="911"/>
                </a:lnTo>
                <a:lnTo>
                  <a:pt x="3235688" y="113"/>
                </a:lnTo>
                <a:lnTo>
                  <a:pt x="316680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16" name="object 14">
            <a:extLst>
              <a:ext uri="{FF2B5EF4-FFF2-40B4-BE49-F238E27FC236}">
                <a16:creationId xmlns:a16="http://schemas.microsoft.com/office/drawing/2014/main" id="{16522DB9-FC46-C90F-3C26-E53457C5B95C}"/>
              </a:ext>
            </a:extLst>
          </p:cNvPr>
          <p:cNvSpPr txBox="1"/>
          <p:nvPr/>
        </p:nvSpPr>
        <p:spPr>
          <a:xfrm>
            <a:off x="6158217" y="2410739"/>
            <a:ext cx="1573082" cy="1019510"/>
          </a:xfrm>
          <a:prstGeom prst="rect">
            <a:avLst/>
          </a:prstGeom>
        </p:spPr>
        <p:txBody>
          <a:bodyPr vert="horz" wrap="square" lIns="0" tIns="1143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marR="5080" algn="ctr">
              <a:lnSpc>
                <a:spcPct val="111000"/>
              </a:lnSpc>
              <a:spcBef>
                <a:spcPts val="90"/>
              </a:spcBef>
            </a:pPr>
            <a:r>
              <a:rPr sz="1200" spc="120" dirty="0">
                <a:latin typeface="Microsoft Sans Serif"/>
                <a:cs typeface="Microsoft Sans Serif"/>
              </a:rPr>
              <a:t>Filtering </a:t>
            </a:r>
            <a:r>
              <a:rPr sz="1200" spc="160" dirty="0">
                <a:latin typeface="Microsoft Sans Serif"/>
                <a:cs typeface="Microsoft Sans Serif"/>
              </a:rPr>
              <a:t>the</a:t>
            </a:r>
            <a:r>
              <a:rPr lang="en-US" sz="1200" spc="160" dirty="0">
                <a:latin typeface="Microsoft Sans Serif"/>
                <a:cs typeface="Microsoft Sans Serif"/>
              </a:rPr>
              <a:t> </a:t>
            </a:r>
            <a:r>
              <a:rPr sz="1200" spc="165" dirty="0">
                <a:latin typeface="Microsoft Sans Serif"/>
                <a:cs typeface="Microsoft Sans Serif"/>
              </a:rPr>
              <a:t> </a:t>
            </a:r>
            <a:r>
              <a:rPr sz="1200" spc="140" dirty="0">
                <a:latin typeface="Microsoft Sans Serif"/>
                <a:cs typeface="Microsoft Sans Serif"/>
              </a:rPr>
              <a:t>dataframe</a:t>
            </a:r>
            <a:r>
              <a:rPr sz="1200" spc="-110" dirty="0">
                <a:latin typeface="Microsoft Sans Serif"/>
                <a:cs typeface="Microsoft Sans Serif"/>
              </a:rPr>
              <a:t> </a:t>
            </a:r>
            <a:r>
              <a:rPr sz="1200" spc="204" dirty="0">
                <a:latin typeface="Microsoft Sans Serif"/>
                <a:cs typeface="Microsoft Sans Serif"/>
              </a:rPr>
              <a:t>to</a:t>
            </a:r>
            <a:r>
              <a:rPr sz="1200" spc="-105" dirty="0">
                <a:latin typeface="Microsoft Sans Serif"/>
                <a:cs typeface="Microsoft Sans Serif"/>
              </a:rPr>
              <a:t> </a:t>
            </a:r>
            <a:r>
              <a:rPr sz="1200" spc="150" dirty="0">
                <a:latin typeface="Microsoft Sans Serif"/>
                <a:cs typeface="Microsoft Sans Serif"/>
              </a:rPr>
              <a:t>only</a:t>
            </a:r>
            <a:r>
              <a:rPr lang="en-US" sz="1200" spc="150" dirty="0">
                <a:latin typeface="Microsoft Sans Serif"/>
                <a:cs typeface="Microsoft Sans Serif"/>
              </a:rPr>
              <a:t> </a:t>
            </a:r>
            <a:r>
              <a:rPr sz="1200" spc="-675" dirty="0">
                <a:latin typeface="Microsoft Sans Serif"/>
                <a:cs typeface="Microsoft Sans Serif"/>
              </a:rPr>
              <a:t> </a:t>
            </a:r>
            <a:r>
              <a:rPr sz="1200" spc="150" dirty="0">
                <a:latin typeface="Microsoft Sans Serif"/>
                <a:cs typeface="Microsoft Sans Serif"/>
              </a:rPr>
              <a:t>include </a:t>
            </a:r>
            <a:r>
              <a:rPr sz="1200" spc="80" dirty="0">
                <a:latin typeface="Microsoft Sans Serif"/>
                <a:cs typeface="Microsoft Sans Serif"/>
              </a:rPr>
              <a:t>Falcon </a:t>
            </a:r>
            <a:r>
              <a:rPr sz="1200" spc="245" dirty="0">
                <a:latin typeface="Microsoft Sans Serif"/>
                <a:cs typeface="Microsoft Sans Serif"/>
              </a:rPr>
              <a:t>9</a:t>
            </a:r>
            <a:r>
              <a:rPr lang="en-US" sz="1200" spc="245" dirty="0">
                <a:latin typeface="Microsoft Sans Serif"/>
                <a:cs typeface="Microsoft Sans Serif"/>
              </a:rPr>
              <a:t> </a:t>
            </a:r>
            <a:r>
              <a:rPr sz="1200" spc="250" dirty="0">
                <a:latin typeface="Microsoft Sans Serif"/>
                <a:cs typeface="Microsoft Sans Serif"/>
              </a:rPr>
              <a:t> </a:t>
            </a:r>
            <a:r>
              <a:rPr sz="1200" spc="114" dirty="0">
                <a:latin typeface="Microsoft Sans Serif"/>
                <a:cs typeface="Microsoft Sans Serif"/>
              </a:rPr>
              <a:t>launches</a:t>
            </a:r>
            <a:endParaRPr lang="en-US" sz="1200">
              <a:latin typeface="Microsoft Sans Serif"/>
              <a:ea typeface="Microsoft Sans Serif"/>
              <a:cs typeface="Microsoft Sans Serif"/>
            </a:endParaRPr>
          </a:p>
        </p:txBody>
      </p:sp>
      <p:sp>
        <p:nvSpPr>
          <p:cNvPr id="17" name="object 15">
            <a:extLst>
              <a:ext uri="{FF2B5EF4-FFF2-40B4-BE49-F238E27FC236}">
                <a16:creationId xmlns:a16="http://schemas.microsoft.com/office/drawing/2014/main" id="{2DEAAABE-0A02-B778-008C-22A995060604}"/>
              </a:ext>
            </a:extLst>
          </p:cNvPr>
          <p:cNvSpPr/>
          <p:nvPr/>
        </p:nvSpPr>
        <p:spPr>
          <a:xfrm>
            <a:off x="8697851" y="4412337"/>
            <a:ext cx="1678866" cy="1072217"/>
          </a:xfrm>
          <a:custGeom>
            <a:avLst/>
            <a:gdLst/>
            <a:ahLst/>
            <a:cxnLst/>
            <a:rect l="l" t="t" r="r" b="b"/>
            <a:pathLst>
              <a:path w="3669029" h="3241675">
                <a:moveTo>
                  <a:pt x="3124225" y="0"/>
                </a:moveTo>
                <a:lnTo>
                  <a:pt x="544458" y="0"/>
                </a:lnTo>
                <a:lnTo>
                  <a:pt x="469733" y="123"/>
                </a:lnTo>
                <a:lnTo>
                  <a:pt x="404775" y="988"/>
                </a:lnTo>
                <a:lnTo>
                  <a:pt x="348694" y="3335"/>
                </a:lnTo>
                <a:lnTo>
                  <a:pt x="300604" y="7907"/>
                </a:lnTo>
                <a:lnTo>
                  <a:pt x="259617" y="15443"/>
                </a:lnTo>
                <a:lnTo>
                  <a:pt x="180489" y="46620"/>
                </a:lnTo>
                <a:lnTo>
                  <a:pt x="139935" y="72521"/>
                </a:lnTo>
                <a:lnTo>
                  <a:pt x="103724" y="103848"/>
                </a:lnTo>
                <a:lnTo>
                  <a:pt x="72398" y="140058"/>
                </a:lnTo>
                <a:lnTo>
                  <a:pt x="46497" y="180612"/>
                </a:lnTo>
                <a:lnTo>
                  <a:pt x="26563" y="224966"/>
                </a:lnTo>
                <a:lnTo>
                  <a:pt x="7783" y="300727"/>
                </a:lnTo>
                <a:lnTo>
                  <a:pt x="3212" y="348818"/>
                </a:lnTo>
                <a:lnTo>
                  <a:pt x="864" y="404898"/>
                </a:lnTo>
                <a:lnTo>
                  <a:pt x="0" y="469856"/>
                </a:lnTo>
                <a:lnTo>
                  <a:pt x="0" y="2771690"/>
                </a:lnTo>
                <a:lnTo>
                  <a:pt x="864" y="2836648"/>
                </a:lnTo>
                <a:lnTo>
                  <a:pt x="3212" y="2892729"/>
                </a:lnTo>
                <a:lnTo>
                  <a:pt x="7783" y="2940819"/>
                </a:lnTo>
                <a:lnTo>
                  <a:pt x="15320" y="2981807"/>
                </a:lnTo>
                <a:lnTo>
                  <a:pt x="46497" y="3060935"/>
                </a:lnTo>
                <a:lnTo>
                  <a:pt x="72398" y="3101488"/>
                </a:lnTo>
                <a:lnTo>
                  <a:pt x="103724" y="3137699"/>
                </a:lnTo>
                <a:lnTo>
                  <a:pt x="139935" y="3169025"/>
                </a:lnTo>
                <a:lnTo>
                  <a:pt x="180489" y="3194926"/>
                </a:lnTo>
                <a:lnTo>
                  <a:pt x="224844" y="3214860"/>
                </a:lnTo>
                <a:lnTo>
                  <a:pt x="300604" y="3233640"/>
                </a:lnTo>
                <a:lnTo>
                  <a:pt x="348694" y="3238211"/>
                </a:lnTo>
                <a:lnTo>
                  <a:pt x="404775" y="3240558"/>
                </a:lnTo>
                <a:lnTo>
                  <a:pt x="469733" y="3241423"/>
                </a:lnTo>
                <a:lnTo>
                  <a:pt x="544458" y="3241547"/>
                </a:lnTo>
                <a:lnTo>
                  <a:pt x="3124225" y="3241547"/>
                </a:lnTo>
                <a:lnTo>
                  <a:pt x="3198950" y="3241423"/>
                </a:lnTo>
                <a:lnTo>
                  <a:pt x="3263908" y="3240558"/>
                </a:lnTo>
                <a:lnTo>
                  <a:pt x="3319989" y="3238211"/>
                </a:lnTo>
                <a:lnTo>
                  <a:pt x="3368079" y="3233640"/>
                </a:lnTo>
                <a:lnTo>
                  <a:pt x="3409066" y="3226103"/>
                </a:lnTo>
                <a:lnTo>
                  <a:pt x="3488194" y="3194926"/>
                </a:lnTo>
                <a:lnTo>
                  <a:pt x="3528747" y="3169025"/>
                </a:lnTo>
                <a:lnTo>
                  <a:pt x="3564958" y="3137699"/>
                </a:lnTo>
                <a:lnTo>
                  <a:pt x="3596285" y="3101488"/>
                </a:lnTo>
                <a:lnTo>
                  <a:pt x="3622186" y="3060935"/>
                </a:lnTo>
                <a:lnTo>
                  <a:pt x="3642120" y="3016580"/>
                </a:lnTo>
                <a:lnTo>
                  <a:pt x="3660900" y="2940819"/>
                </a:lnTo>
                <a:lnTo>
                  <a:pt x="3665471" y="2892729"/>
                </a:lnTo>
                <a:lnTo>
                  <a:pt x="3667819" y="2836648"/>
                </a:lnTo>
                <a:lnTo>
                  <a:pt x="3668684" y="2771690"/>
                </a:lnTo>
                <a:lnTo>
                  <a:pt x="3668684" y="469856"/>
                </a:lnTo>
                <a:lnTo>
                  <a:pt x="3667819" y="404898"/>
                </a:lnTo>
                <a:lnTo>
                  <a:pt x="3665471" y="348818"/>
                </a:lnTo>
                <a:lnTo>
                  <a:pt x="3660900" y="300727"/>
                </a:lnTo>
                <a:lnTo>
                  <a:pt x="3653363" y="259740"/>
                </a:lnTo>
                <a:lnTo>
                  <a:pt x="3622186" y="180612"/>
                </a:lnTo>
                <a:lnTo>
                  <a:pt x="3596285" y="140058"/>
                </a:lnTo>
                <a:lnTo>
                  <a:pt x="3564958" y="103848"/>
                </a:lnTo>
                <a:lnTo>
                  <a:pt x="3528747" y="72521"/>
                </a:lnTo>
                <a:lnTo>
                  <a:pt x="3488194" y="46620"/>
                </a:lnTo>
                <a:lnTo>
                  <a:pt x="3443839" y="26687"/>
                </a:lnTo>
                <a:lnTo>
                  <a:pt x="3368079" y="7907"/>
                </a:lnTo>
                <a:lnTo>
                  <a:pt x="3319989" y="3335"/>
                </a:lnTo>
                <a:lnTo>
                  <a:pt x="3263908" y="988"/>
                </a:lnTo>
                <a:lnTo>
                  <a:pt x="3198950" y="123"/>
                </a:lnTo>
                <a:lnTo>
                  <a:pt x="312422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21" name="object 19">
            <a:extLst>
              <a:ext uri="{FF2B5EF4-FFF2-40B4-BE49-F238E27FC236}">
                <a16:creationId xmlns:a16="http://schemas.microsoft.com/office/drawing/2014/main" id="{810DF129-A804-9303-CC95-09BFF4B25823}"/>
              </a:ext>
            </a:extLst>
          </p:cNvPr>
          <p:cNvSpPr txBox="1"/>
          <p:nvPr/>
        </p:nvSpPr>
        <p:spPr>
          <a:xfrm>
            <a:off x="340730" y="6229763"/>
            <a:ext cx="4764362" cy="322523"/>
          </a:xfrm>
          <a:prstGeom prst="rect">
            <a:avLst/>
          </a:prstGeom>
        </p:spPr>
        <p:txBody>
          <a:bodyPr vert="horz" wrap="square" lIns="0" tIns="14604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spcBef>
                <a:spcPts val="113"/>
              </a:spcBef>
            </a:pPr>
            <a:r>
              <a:rPr lang="en-US" sz="2000" spc="110" err="1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</a:rPr>
              <a:t>Github</a:t>
            </a:r>
            <a:r>
              <a:rPr lang="en-US" sz="2000" spc="-1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</a:t>
            </a:r>
            <a:r>
              <a:rPr lang="en-US" sz="2000" spc="-85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Repository</a:t>
            </a:r>
            <a:r>
              <a:rPr sz="2000" spc="-85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</a:t>
            </a:r>
            <a:r>
              <a:rPr sz="2000" spc="-1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sz="2000" spc="25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</a:t>
            </a:r>
            <a:r>
              <a:rPr sz="2000" spc="-15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sz="2000" spc="12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Collection</a:t>
            </a:r>
            <a:r>
              <a:rPr sz="2000" spc="-1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sz="2000" spc="-7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</a:t>
            </a:r>
            <a:r>
              <a:rPr sz="2000" spc="-70" dirty="0">
                <a:uFill>
                  <a:solidFill>
                    <a:srgbClr val="00A2FF"/>
                  </a:solidFill>
                </a:uFill>
                <a:latin typeface="Microsoft Sans Serif"/>
                <a:cs typeface="Microsoft Sans Serif"/>
              </a:rPr>
              <a:t>I</a:t>
            </a:r>
            <a:endParaRPr lang="en-US" sz="2000">
              <a:latin typeface="Microsoft Sans Serif"/>
              <a:ea typeface="Microsoft Sans Serif"/>
              <a:cs typeface="Microsoft Sans Serif"/>
            </a:endParaRPr>
          </a:p>
        </p:txBody>
      </p:sp>
      <p:grpSp>
        <p:nvGrpSpPr>
          <p:cNvPr id="23" name="object 23">
            <a:extLst>
              <a:ext uri="{FF2B5EF4-FFF2-40B4-BE49-F238E27FC236}">
                <a16:creationId xmlns:a16="http://schemas.microsoft.com/office/drawing/2014/main" id="{3C6AF645-8EE7-6419-ADF0-B75C4C5C255C}"/>
              </a:ext>
            </a:extLst>
          </p:cNvPr>
          <p:cNvGrpSpPr/>
          <p:nvPr/>
        </p:nvGrpSpPr>
        <p:grpSpPr>
          <a:xfrm>
            <a:off x="2723850" y="2500156"/>
            <a:ext cx="489969" cy="506204"/>
            <a:chOff x="4866087" y="3480722"/>
            <a:chExt cx="835025" cy="793752"/>
          </a:xfrm>
        </p:grpSpPr>
        <p:sp>
          <p:nvSpPr>
            <p:cNvPr id="39" name="object 24">
              <a:extLst>
                <a:ext uri="{FF2B5EF4-FFF2-40B4-BE49-F238E27FC236}">
                  <a16:creationId xmlns:a16="http://schemas.microsoft.com/office/drawing/2014/main" id="{169F4375-17E0-F838-A71C-02194171B6A5}"/>
                </a:ext>
              </a:extLst>
            </p:cNvPr>
            <p:cNvSpPr/>
            <p:nvPr/>
          </p:nvSpPr>
          <p:spPr>
            <a:xfrm>
              <a:off x="4866087" y="3480722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0"/>
                  </a:moveTo>
                  <a:lnTo>
                    <a:pt x="469133" y="269861"/>
                  </a:lnTo>
                  <a:lnTo>
                    <a:pt x="0" y="269861"/>
                  </a:lnTo>
                  <a:lnTo>
                    <a:pt x="0" y="523848"/>
                  </a:lnTo>
                  <a:lnTo>
                    <a:pt x="469133" y="523848"/>
                  </a:lnTo>
                  <a:lnTo>
                    <a:pt x="469133" y="793710"/>
                  </a:lnTo>
                  <a:lnTo>
                    <a:pt x="834912" y="396854"/>
                  </a:lnTo>
                  <a:lnTo>
                    <a:pt x="469133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/>
            </a:p>
          </p:txBody>
        </p:sp>
        <p:sp>
          <p:nvSpPr>
            <p:cNvPr id="40" name="object 25">
              <a:extLst>
                <a:ext uri="{FF2B5EF4-FFF2-40B4-BE49-F238E27FC236}">
                  <a16:creationId xmlns:a16="http://schemas.microsoft.com/office/drawing/2014/main" id="{13B6CD5C-D920-96A2-7655-6DA1E8E29DEF}"/>
                </a:ext>
              </a:extLst>
            </p:cNvPr>
            <p:cNvSpPr/>
            <p:nvPr/>
          </p:nvSpPr>
          <p:spPr>
            <a:xfrm>
              <a:off x="486608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523849"/>
                  </a:moveTo>
                  <a:lnTo>
                    <a:pt x="469133" y="793711"/>
                  </a:lnTo>
                  <a:lnTo>
                    <a:pt x="834912" y="396855"/>
                  </a:lnTo>
                  <a:lnTo>
                    <a:pt x="469133" y="0"/>
                  </a:lnTo>
                  <a:lnTo>
                    <a:pt x="469133" y="269861"/>
                  </a:lnTo>
                  <a:lnTo>
                    <a:pt x="0" y="269861"/>
                  </a:lnTo>
                  <a:lnTo>
                    <a:pt x="0" y="523849"/>
                  </a:lnTo>
                  <a:lnTo>
                    <a:pt x="469133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/>
            </a:p>
          </p:txBody>
        </p:sp>
      </p:grpSp>
      <p:grpSp>
        <p:nvGrpSpPr>
          <p:cNvPr id="24" name="object 26">
            <a:extLst>
              <a:ext uri="{FF2B5EF4-FFF2-40B4-BE49-F238E27FC236}">
                <a16:creationId xmlns:a16="http://schemas.microsoft.com/office/drawing/2014/main" id="{094CB847-565D-B66B-ECBC-FE30D398DD7D}"/>
              </a:ext>
            </a:extLst>
          </p:cNvPr>
          <p:cNvGrpSpPr/>
          <p:nvPr/>
        </p:nvGrpSpPr>
        <p:grpSpPr>
          <a:xfrm>
            <a:off x="7993268" y="2449023"/>
            <a:ext cx="530227" cy="524809"/>
            <a:chOff x="14378567" y="3480724"/>
            <a:chExt cx="835028" cy="793750"/>
          </a:xfrm>
        </p:grpSpPr>
        <p:sp>
          <p:nvSpPr>
            <p:cNvPr id="37" name="object 27">
              <a:extLst>
                <a:ext uri="{FF2B5EF4-FFF2-40B4-BE49-F238E27FC236}">
                  <a16:creationId xmlns:a16="http://schemas.microsoft.com/office/drawing/2014/main" id="{C9202059-9548-8DF1-AE75-DB4EB00C4C99}"/>
                </a:ext>
              </a:extLst>
            </p:cNvPr>
            <p:cNvSpPr/>
            <p:nvPr/>
          </p:nvSpPr>
          <p:spPr>
            <a:xfrm>
              <a:off x="14378570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7" y="0"/>
                  </a:moveTo>
                  <a:lnTo>
                    <a:pt x="469137" y="269861"/>
                  </a:lnTo>
                  <a:lnTo>
                    <a:pt x="0" y="269861"/>
                  </a:lnTo>
                  <a:lnTo>
                    <a:pt x="0" y="523848"/>
                  </a:lnTo>
                  <a:lnTo>
                    <a:pt x="469137" y="523848"/>
                  </a:lnTo>
                  <a:lnTo>
                    <a:pt x="469137" y="793710"/>
                  </a:lnTo>
                  <a:lnTo>
                    <a:pt x="834906" y="396854"/>
                  </a:lnTo>
                  <a:lnTo>
                    <a:pt x="469137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/>
            </a:p>
          </p:txBody>
        </p:sp>
        <p:sp>
          <p:nvSpPr>
            <p:cNvPr id="38" name="object 28">
              <a:extLst>
                <a:ext uri="{FF2B5EF4-FFF2-40B4-BE49-F238E27FC236}">
                  <a16:creationId xmlns:a16="http://schemas.microsoft.com/office/drawing/2014/main" id="{2EB8C8F4-11E8-76BB-3BCB-D3C0CC886F4F}"/>
                </a:ext>
              </a:extLst>
            </p:cNvPr>
            <p:cNvSpPr/>
            <p:nvPr/>
          </p:nvSpPr>
          <p:spPr>
            <a:xfrm>
              <a:off x="1437856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523849"/>
                  </a:moveTo>
                  <a:lnTo>
                    <a:pt x="469133" y="793711"/>
                  </a:lnTo>
                  <a:lnTo>
                    <a:pt x="834912" y="396855"/>
                  </a:lnTo>
                  <a:lnTo>
                    <a:pt x="469133" y="0"/>
                  </a:lnTo>
                  <a:lnTo>
                    <a:pt x="469133" y="269861"/>
                  </a:lnTo>
                  <a:lnTo>
                    <a:pt x="0" y="269861"/>
                  </a:lnTo>
                  <a:lnTo>
                    <a:pt x="0" y="523849"/>
                  </a:lnTo>
                  <a:lnTo>
                    <a:pt x="469133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/>
            </a:p>
          </p:txBody>
        </p:sp>
      </p:grpSp>
      <p:grpSp>
        <p:nvGrpSpPr>
          <p:cNvPr id="5" name="object 23">
            <a:extLst>
              <a:ext uri="{FF2B5EF4-FFF2-40B4-BE49-F238E27FC236}">
                <a16:creationId xmlns:a16="http://schemas.microsoft.com/office/drawing/2014/main" id="{8EE73FFB-F673-1617-AFEA-7EB4BBB395FA}"/>
              </a:ext>
            </a:extLst>
          </p:cNvPr>
          <p:cNvGrpSpPr/>
          <p:nvPr/>
        </p:nvGrpSpPr>
        <p:grpSpPr>
          <a:xfrm>
            <a:off x="5438414" y="2451172"/>
            <a:ext cx="489969" cy="506203"/>
            <a:chOff x="4866087" y="3480724"/>
            <a:chExt cx="835025" cy="793750"/>
          </a:xfrm>
        </p:grpSpPr>
        <p:sp>
          <p:nvSpPr>
            <p:cNvPr id="43" name="object 24">
              <a:extLst>
                <a:ext uri="{FF2B5EF4-FFF2-40B4-BE49-F238E27FC236}">
                  <a16:creationId xmlns:a16="http://schemas.microsoft.com/office/drawing/2014/main" id="{638A1DE2-1E91-FB4C-02D6-4EB69B2E1AAD}"/>
                </a:ext>
              </a:extLst>
            </p:cNvPr>
            <p:cNvSpPr/>
            <p:nvPr/>
          </p:nvSpPr>
          <p:spPr>
            <a:xfrm>
              <a:off x="486608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0"/>
                  </a:moveTo>
                  <a:lnTo>
                    <a:pt x="469133" y="269861"/>
                  </a:lnTo>
                  <a:lnTo>
                    <a:pt x="0" y="269861"/>
                  </a:lnTo>
                  <a:lnTo>
                    <a:pt x="0" y="523848"/>
                  </a:lnTo>
                  <a:lnTo>
                    <a:pt x="469133" y="523848"/>
                  </a:lnTo>
                  <a:lnTo>
                    <a:pt x="469133" y="793710"/>
                  </a:lnTo>
                  <a:lnTo>
                    <a:pt x="834912" y="396854"/>
                  </a:lnTo>
                  <a:lnTo>
                    <a:pt x="469133" y="0"/>
                  </a:lnTo>
                  <a:close/>
                </a:path>
              </a:pathLst>
            </a:custGeom>
            <a:solidFill>
              <a:srgbClr val="D5D5D5"/>
            </a:solidFill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/>
            </a:p>
          </p:txBody>
        </p:sp>
        <p:sp>
          <p:nvSpPr>
            <p:cNvPr id="44" name="object 25">
              <a:extLst>
                <a:ext uri="{FF2B5EF4-FFF2-40B4-BE49-F238E27FC236}">
                  <a16:creationId xmlns:a16="http://schemas.microsoft.com/office/drawing/2014/main" id="{1291AA83-6650-F415-880C-547D81D3435A}"/>
                </a:ext>
              </a:extLst>
            </p:cNvPr>
            <p:cNvSpPr/>
            <p:nvPr/>
          </p:nvSpPr>
          <p:spPr>
            <a:xfrm>
              <a:off x="4866087" y="3480724"/>
              <a:ext cx="835025" cy="793750"/>
            </a:xfrm>
            <a:custGeom>
              <a:avLst/>
              <a:gdLst/>
              <a:ahLst/>
              <a:cxnLst/>
              <a:rect l="l" t="t" r="r" b="b"/>
              <a:pathLst>
                <a:path w="835025" h="793750">
                  <a:moveTo>
                    <a:pt x="469133" y="523849"/>
                  </a:moveTo>
                  <a:lnTo>
                    <a:pt x="469133" y="793711"/>
                  </a:lnTo>
                  <a:lnTo>
                    <a:pt x="834912" y="396855"/>
                  </a:lnTo>
                  <a:lnTo>
                    <a:pt x="469133" y="0"/>
                  </a:lnTo>
                  <a:lnTo>
                    <a:pt x="469133" y="269861"/>
                  </a:lnTo>
                  <a:lnTo>
                    <a:pt x="0" y="269861"/>
                  </a:lnTo>
                  <a:lnTo>
                    <a:pt x="0" y="523849"/>
                  </a:lnTo>
                  <a:lnTo>
                    <a:pt x="469133" y="523849"/>
                  </a:lnTo>
                  <a:close/>
                </a:path>
              </a:pathLst>
            </a:custGeom>
            <a:ln w="52354">
              <a:solidFill>
                <a:srgbClr val="D5D5D5"/>
              </a:solidFill>
            </a:ln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/>
            </a:p>
          </p:txBody>
        </p:sp>
      </p:grpSp>
      <p:sp>
        <p:nvSpPr>
          <p:cNvPr id="51" name="object 7">
            <a:extLst>
              <a:ext uri="{FF2B5EF4-FFF2-40B4-BE49-F238E27FC236}">
                <a16:creationId xmlns:a16="http://schemas.microsoft.com/office/drawing/2014/main" id="{6C2423E3-A05F-BDF9-8590-1531A575A777}"/>
              </a:ext>
            </a:extLst>
          </p:cNvPr>
          <p:cNvSpPr/>
          <p:nvPr/>
        </p:nvSpPr>
        <p:spPr>
          <a:xfrm>
            <a:off x="8719145" y="2264309"/>
            <a:ext cx="1684954" cy="1113826"/>
          </a:xfrm>
          <a:custGeom>
            <a:avLst/>
            <a:gdLst/>
            <a:ahLst/>
            <a:cxnLst/>
            <a:rect l="l" t="t" r="r" b="b"/>
            <a:pathLst>
              <a:path w="3669030" h="3241675">
                <a:moveTo>
                  <a:pt x="3166805" y="0"/>
                </a:moveTo>
                <a:lnTo>
                  <a:pt x="501902" y="0"/>
                </a:lnTo>
                <a:lnTo>
                  <a:pt x="433018" y="113"/>
                </a:lnTo>
                <a:lnTo>
                  <a:pt x="373136" y="911"/>
                </a:lnTo>
                <a:lnTo>
                  <a:pt x="321439" y="3075"/>
                </a:lnTo>
                <a:lnTo>
                  <a:pt x="277107" y="7289"/>
                </a:lnTo>
                <a:lnTo>
                  <a:pt x="239324" y="14236"/>
                </a:lnTo>
                <a:lnTo>
                  <a:pt x="158609" y="47328"/>
                </a:lnTo>
                <a:lnTo>
                  <a:pt x="115136" y="77832"/>
                </a:lnTo>
                <a:lnTo>
                  <a:pt x="77716" y="115251"/>
                </a:lnTo>
                <a:lnTo>
                  <a:pt x="47210" y="158722"/>
                </a:lnTo>
                <a:lnTo>
                  <a:pt x="24482" y="207384"/>
                </a:lnTo>
                <a:lnTo>
                  <a:pt x="7173" y="277222"/>
                </a:lnTo>
                <a:lnTo>
                  <a:pt x="2960" y="321554"/>
                </a:lnTo>
                <a:lnTo>
                  <a:pt x="797" y="373251"/>
                </a:lnTo>
                <a:lnTo>
                  <a:pt x="0" y="433132"/>
                </a:lnTo>
                <a:lnTo>
                  <a:pt x="0" y="2808415"/>
                </a:lnTo>
                <a:lnTo>
                  <a:pt x="797" y="2868297"/>
                </a:lnTo>
                <a:lnTo>
                  <a:pt x="2960" y="2919994"/>
                </a:lnTo>
                <a:lnTo>
                  <a:pt x="7173" y="2964325"/>
                </a:lnTo>
                <a:lnTo>
                  <a:pt x="14119" y="3002109"/>
                </a:lnTo>
                <a:lnTo>
                  <a:pt x="47210" y="3082825"/>
                </a:lnTo>
                <a:lnTo>
                  <a:pt x="77716" y="3126296"/>
                </a:lnTo>
                <a:lnTo>
                  <a:pt x="115136" y="3163715"/>
                </a:lnTo>
                <a:lnTo>
                  <a:pt x="158609" y="3194220"/>
                </a:lnTo>
                <a:lnTo>
                  <a:pt x="207272" y="3216947"/>
                </a:lnTo>
                <a:lnTo>
                  <a:pt x="277107" y="3234259"/>
                </a:lnTo>
                <a:lnTo>
                  <a:pt x="321439" y="3238473"/>
                </a:lnTo>
                <a:lnTo>
                  <a:pt x="373136" y="3240637"/>
                </a:lnTo>
                <a:lnTo>
                  <a:pt x="433018" y="3241434"/>
                </a:lnTo>
                <a:lnTo>
                  <a:pt x="501902" y="3241548"/>
                </a:lnTo>
                <a:lnTo>
                  <a:pt x="3166805" y="3241548"/>
                </a:lnTo>
                <a:lnTo>
                  <a:pt x="3235688" y="3241434"/>
                </a:lnTo>
                <a:lnTo>
                  <a:pt x="3295568" y="3240637"/>
                </a:lnTo>
                <a:lnTo>
                  <a:pt x="3347264" y="3238473"/>
                </a:lnTo>
                <a:lnTo>
                  <a:pt x="3391595" y="3234259"/>
                </a:lnTo>
                <a:lnTo>
                  <a:pt x="3429379" y="3227311"/>
                </a:lnTo>
                <a:lnTo>
                  <a:pt x="3510096" y="3194220"/>
                </a:lnTo>
                <a:lnTo>
                  <a:pt x="3553567" y="3163715"/>
                </a:lnTo>
                <a:lnTo>
                  <a:pt x="3590984" y="3126296"/>
                </a:lnTo>
                <a:lnTo>
                  <a:pt x="3621487" y="3082825"/>
                </a:lnTo>
                <a:lnTo>
                  <a:pt x="3644214" y="3034164"/>
                </a:lnTo>
                <a:lnTo>
                  <a:pt x="3661530" y="2964325"/>
                </a:lnTo>
                <a:lnTo>
                  <a:pt x="3665745" y="2919994"/>
                </a:lnTo>
                <a:lnTo>
                  <a:pt x="3667910" y="2868297"/>
                </a:lnTo>
                <a:lnTo>
                  <a:pt x="3668707" y="2808415"/>
                </a:lnTo>
                <a:lnTo>
                  <a:pt x="3668707" y="433132"/>
                </a:lnTo>
                <a:lnTo>
                  <a:pt x="3667910" y="373251"/>
                </a:lnTo>
                <a:lnTo>
                  <a:pt x="3665745" y="321554"/>
                </a:lnTo>
                <a:lnTo>
                  <a:pt x="3661530" y="277222"/>
                </a:lnTo>
                <a:lnTo>
                  <a:pt x="3654581" y="239438"/>
                </a:lnTo>
                <a:lnTo>
                  <a:pt x="3621487" y="158722"/>
                </a:lnTo>
                <a:lnTo>
                  <a:pt x="3590984" y="115251"/>
                </a:lnTo>
                <a:lnTo>
                  <a:pt x="3553567" y="77832"/>
                </a:lnTo>
                <a:lnTo>
                  <a:pt x="3510096" y="47328"/>
                </a:lnTo>
                <a:lnTo>
                  <a:pt x="3461435" y="24601"/>
                </a:lnTo>
                <a:lnTo>
                  <a:pt x="3391595" y="7289"/>
                </a:lnTo>
                <a:lnTo>
                  <a:pt x="3347264" y="3075"/>
                </a:lnTo>
                <a:lnTo>
                  <a:pt x="3295568" y="911"/>
                </a:lnTo>
                <a:lnTo>
                  <a:pt x="3235688" y="113"/>
                </a:lnTo>
                <a:lnTo>
                  <a:pt x="3166805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18" name="object 16">
            <a:extLst>
              <a:ext uri="{FF2B5EF4-FFF2-40B4-BE49-F238E27FC236}">
                <a16:creationId xmlns:a16="http://schemas.microsoft.com/office/drawing/2014/main" id="{B57206CC-22BE-194B-0663-0B457261766D}"/>
              </a:ext>
            </a:extLst>
          </p:cNvPr>
          <p:cNvSpPr txBox="1"/>
          <p:nvPr/>
        </p:nvSpPr>
        <p:spPr>
          <a:xfrm>
            <a:off x="8695823" y="2343684"/>
            <a:ext cx="1736427" cy="1224502"/>
          </a:xfrm>
          <a:prstGeom prst="rect">
            <a:avLst/>
          </a:prstGeom>
        </p:spPr>
        <p:txBody>
          <a:bodyPr vert="horz" wrap="square" lIns="0" tIns="1143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065" marR="5080" algn="ctr">
              <a:lnSpc>
                <a:spcPct val="111000"/>
              </a:lnSpc>
              <a:spcBef>
                <a:spcPts val="90"/>
              </a:spcBef>
            </a:pPr>
            <a:r>
              <a:rPr sz="1200" spc="105" dirty="0">
                <a:latin typeface="Microsoft Sans Serif"/>
                <a:cs typeface="Microsoft Sans Serif"/>
              </a:rPr>
              <a:t>Replacing </a:t>
            </a:r>
            <a:r>
              <a:rPr sz="1200" spc="125" dirty="0">
                <a:latin typeface="Microsoft Sans Serif"/>
                <a:cs typeface="Microsoft Sans Serif"/>
              </a:rPr>
              <a:t>missing</a:t>
            </a:r>
            <a:r>
              <a:rPr lang="en-US" sz="1200" spc="125" dirty="0">
                <a:latin typeface="Microsoft Sans Serif"/>
                <a:cs typeface="Microsoft Sans Serif"/>
              </a:rPr>
              <a:t> </a:t>
            </a:r>
            <a:r>
              <a:rPr sz="1200" spc="-680" dirty="0">
                <a:latin typeface="Microsoft Sans Serif"/>
                <a:cs typeface="Microsoft Sans Serif"/>
              </a:rPr>
              <a:t> </a:t>
            </a:r>
            <a:r>
              <a:rPr sz="1200" spc="85" dirty="0">
                <a:latin typeface="Microsoft Sans Serif"/>
                <a:cs typeface="Microsoft Sans Serif"/>
              </a:rPr>
              <a:t>values </a:t>
            </a:r>
            <a:r>
              <a:rPr sz="1200" spc="195" dirty="0">
                <a:latin typeface="Microsoft Sans Serif"/>
                <a:cs typeface="Microsoft Sans Serif"/>
              </a:rPr>
              <a:t>of </a:t>
            </a:r>
            <a:r>
              <a:rPr sz="1200" spc="70" dirty="0">
                <a:latin typeface="Microsoft Sans Serif"/>
                <a:cs typeface="Microsoft Sans Serif"/>
              </a:rPr>
              <a:t>Payload</a:t>
            </a:r>
            <a:r>
              <a:rPr lang="en-US" sz="1200" spc="70" dirty="0">
                <a:latin typeface="Microsoft Sans Serif"/>
                <a:cs typeface="Microsoft Sans Serif"/>
              </a:rPr>
              <a:t> </a:t>
            </a:r>
            <a:r>
              <a:rPr sz="1200" spc="75" dirty="0">
                <a:latin typeface="Microsoft Sans Serif"/>
                <a:cs typeface="Microsoft Sans Serif"/>
              </a:rPr>
              <a:t> </a:t>
            </a:r>
            <a:r>
              <a:rPr sz="1200" spc="45" dirty="0">
                <a:latin typeface="Microsoft Sans Serif"/>
                <a:cs typeface="Microsoft Sans Serif"/>
              </a:rPr>
              <a:t>Mass </a:t>
            </a:r>
            <a:r>
              <a:rPr sz="1200" spc="175" dirty="0">
                <a:latin typeface="Microsoft Sans Serif"/>
                <a:cs typeface="Microsoft Sans Serif"/>
              </a:rPr>
              <a:t>column </a:t>
            </a:r>
            <a:r>
              <a:rPr sz="1200" spc="200" dirty="0">
                <a:latin typeface="Microsoft Sans Serif"/>
                <a:cs typeface="Microsoft Sans Serif"/>
              </a:rPr>
              <a:t>with</a:t>
            </a:r>
            <a:r>
              <a:rPr lang="en-US" sz="1200" spc="200" dirty="0">
                <a:latin typeface="Microsoft Sans Serif"/>
                <a:cs typeface="Microsoft Sans Serif"/>
              </a:rPr>
              <a:t> </a:t>
            </a:r>
            <a:r>
              <a:rPr sz="1200" spc="-680" dirty="0">
                <a:latin typeface="Microsoft Sans Serif"/>
                <a:cs typeface="Microsoft Sans Serif"/>
              </a:rPr>
              <a:t> </a:t>
            </a:r>
            <a:r>
              <a:rPr lang="en-US" sz="1200" spc="140" dirty="0">
                <a:latin typeface="Microsoft Sans Serif"/>
                <a:cs typeface="Microsoft Sans Serif"/>
              </a:rPr>
              <a:t>the mean</a:t>
            </a:r>
            <a:r>
              <a:rPr lang="en-US" sz="1200" spc="85" dirty="0">
                <a:latin typeface="Microsoft Sans Serif"/>
                <a:cs typeface="Microsoft Sans Serif"/>
              </a:rPr>
              <a:t> </a:t>
            </a:r>
            <a:r>
              <a:rPr sz="1200" spc="-680" dirty="0">
                <a:latin typeface="Microsoft Sans Serif"/>
                <a:cs typeface="Microsoft Sans Serif"/>
              </a:rPr>
              <a:t> </a:t>
            </a:r>
            <a:r>
              <a:rPr sz="1200" spc="170" dirty="0">
                <a:latin typeface="Microsoft Sans Serif"/>
                <a:cs typeface="Microsoft Sans Serif"/>
              </a:rPr>
              <a:t>for</a:t>
            </a:r>
            <a:r>
              <a:rPr sz="1200" spc="-75" dirty="0">
                <a:latin typeface="Microsoft Sans Serif"/>
                <a:cs typeface="Microsoft Sans Serif"/>
              </a:rPr>
              <a:t> </a:t>
            </a:r>
            <a:r>
              <a:rPr lang="en-US" sz="1200" spc="130" dirty="0">
                <a:latin typeface="Microsoft Sans Serif"/>
                <a:cs typeface="Microsoft Sans Serif"/>
              </a:rPr>
              <a:t>that column</a:t>
            </a:r>
            <a:endParaRPr lang="en-US" sz="1200" spc="175" dirty="0">
              <a:latin typeface="Microsoft Sans Serif"/>
              <a:ea typeface="Microsoft Sans Serif"/>
              <a:cs typeface="Microsoft Sans Serif"/>
            </a:endParaRPr>
          </a:p>
        </p:txBody>
      </p:sp>
      <p:sp>
        <p:nvSpPr>
          <p:cNvPr id="52" name="object 16">
            <a:extLst>
              <a:ext uri="{FF2B5EF4-FFF2-40B4-BE49-F238E27FC236}">
                <a16:creationId xmlns:a16="http://schemas.microsoft.com/office/drawing/2014/main" id="{7D64884F-2461-1304-A689-9198E28F3342}"/>
              </a:ext>
            </a:extLst>
          </p:cNvPr>
          <p:cNvSpPr txBox="1"/>
          <p:nvPr/>
        </p:nvSpPr>
        <p:spPr>
          <a:xfrm>
            <a:off x="8832458" y="4720625"/>
            <a:ext cx="1400096" cy="404534"/>
          </a:xfrm>
          <a:prstGeom prst="rect">
            <a:avLst/>
          </a:prstGeom>
        </p:spPr>
        <p:txBody>
          <a:bodyPr vert="horz" wrap="square" lIns="0" tIns="1143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065" marR="5080" algn="ctr">
              <a:lnSpc>
                <a:spcPct val="111000"/>
              </a:lnSpc>
              <a:spcBef>
                <a:spcPts val="90"/>
              </a:spcBef>
            </a:pPr>
            <a:r>
              <a:rPr lang="en-US" sz="1200" spc="105" dirty="0">
                <a:latin typeface="Microsoft Sans Serif"/>
                <a:cs typeface="Microsoft Sans Serif"/>
              </a:rPr>
              <a:t>Exporting the data to a csv file</a:t>
            </a:r>
            <a:endParaRPr lang="en-US" sz="1200" spc="130" dirty="0">
              <a:latin typeface="Microsoft Sans Serif"/>
              <a:ea typeface="Microsoft Sans Serif"/>
              <a:cs typeface="Microsoft Sans Serif"/>
            </a:endParaRPr>
          </a:p>
        </p:txBody>
      </p:sp>
      <p:sp>
        <p:nvSpPr>
          <p:cNvPr id="55" name="object 27">
            <a:extLst>
              <a:ext uri="{FF2B5EF4-FFF2-40B4-BE49-F238E27FC236}">
                <a16:creationId xmlns:a16="http://schemas.microsoft.com/office/drawing/2014/main" id="{E97B3456-9B8D-1CAC-2653-4CE2825F9F5D}"/>
              </a:ext>
            </a:extLst>
          </p:cNvPr>
          <p:cNvSpPr/>
          <p:nvPr/>
        </p:nvSpPr>
        <p:spPr>
          <a:xfrm rot="5400000">
            <a:off x="9249924" y="3486118"/>
            <a:ext cx="607716" cy="796029"/>
          </a:xfrm>
          <a:custGeom>
            <a:avLst/>
            <a:gdLst/>
            <a:ahLst/>
            <a:cxnLst/>
            <a:rect l="l" t="t" r="r" b="b"/>
            <a:pathLst>
              <a:path w="835025" h="793750">
                <a:moveTo>
                  <a:pt x="469137" y="0"/>
                </a:moveTo>
                <a:lnTo>
                  <a:pt x="469137" y="269861"/>
                </a:lnTo>
                <a:lnTo>
                  <a:pt x="0" y="269861"/>
                </a:lnTo>
                <a:lnTo>
                  <a:pt x="0" y="523848"/>
                </a:lnTo>
                <a:lnTo>
                  <a:pt x="469137" y="523848"/>
                </a:lnTo>
                <a:lnTo>
                  <a:pt x="469137" y="793710"/>
                </a:lnTo>
                <a:lnTo>
                  <a:pt x="834906" y="396854"/>
                </a:lnTo>
                <a:lnTo>
                  <a:pt x="469137" y="0"/>
                </a:lnTo>
                <a:close/>
              </a:path>
            </a:pathLst>
          </a:custGeom>
          <a:solidFill>
            <a:srgbClr val="D5D5D5"/>
          </a:solid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33920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49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0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511</cp:revision>
  <dcterms:created xsi:type="dcterms:W3CDTF">2021-04-29T18:58:34Z</dcterms:created>
  <dcterms:modified xsi:type="dcterms:W3CDTF">2023-10-22T02:19:43Z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